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11.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3.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4.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9" r:id="rId4"/>
    <p:sldMasterId id="2147483819" r:id="rId5"/>
    <p:sldMasterId id="2147483856" r:id="rId6"/>
    <p:sldMasterId id="2147483906" r:id="rId7"/>
    <p:sldMasterId id="2147483916" r:id="rId8"/>
    <p:sldMasterId id="2147483942" r:id="rId9"/>
    <p:sldMasterId id="2147483952" r:id="rId10"/>
    <p:sldMasterId id="2147484002" r:id="rId11"/>
    <p:sldMasterId id="2147484012" r:id="rId12"/>
    <p:sldMasterId id="2147484038" r:id="rId13"/>
    <p:sldMasterId id="2147484048" r:id="rId14"/>
    <p:sldMasterId id="2147484089" r:id="rId15"/>
    <p:sldMasterId id="2147484120" r:id="rId16"/>
    <p:sldMasterId id="2147484140" r:id="rId17"/>
    <p:sldMasterId id="2147484161" r:id="rId18"/>
  </p:sldMasterIdLst>
  <p:notesMasterIdLst>
    <p:notesMasterId r:id="rId56"/>
  </p:notesMasterIdLst>
  <p:handoutMasterIdLst>
    <p:handoutMasterId r:id="rId57"/>
  </p:handoutMasterIdLst>
  <p:sldIdLst>
    <p:sldId id="439" r:id="rId19"/>
    <p:sldId id="541" r:id="rId20"/>
    <p:sldId id="469" r:id="rId21"/>
    <p:sldId id="470" r:id="rId22"/>
    <p:sldId id="471" r:id="rId23"/>
    <p:sldId id="454" r:id="rId24"/>
    <p:sldId id="427" r:id="rId25"/>
    <p:sldId id="607" r:id="rId26"/>
    <p:sldId id="446" r:id="rId27"/>
    <p:sldId id="463" r:id="rId28"/>
    <p:sldId id="429" r:id="rId29"/>
    <p:sldId id="464" r:id="rId30"/>
    <p:sldId id="465" r:id="rId31"/>
    <p:sldId id="466" r:id="rId32"/>
    <p:sldId id="608" r:id="rId33"/>
    <p:sldId id="467" r:id="rId34"/>
    <p:sldId id="448" r:id="rId35"/>
    <p:sldId id="606" r:id="rId36"/>
    <p:sldId id="432" r:id="rId37"/>
    <p:sldId id="434" r:id="rId38"/>
    <p:sldId id="435" r:id="rId39"/>
    <p:sldId id="457" r:id="rId40"/>
    <p:sldId id="458" r:id="rId41"/>
    <p:sldId id="543" r:id="rId42"/>
    <p:sldId id="609" r:id="rId43"/>
    <p:sldId id="542" r:id="rId44"/>
    <p:sldId id="478" r:id="rId45"/>
    <p:sldId id="479" r:id="rId46"/>
    <p:sldId id="538" r:id="rId47"/>
    <p:sldId id="545" r:id="rId48"/>
    <p:sldId id="472" r:id="rId49"/>
    <p:sldId id="473" r:id="rId50"/>
    <p:sldId id="475" r:id="rId51"/>
    <p:sldId id="476" r:id="rId52"/>
    <p:sldId id="477" r:id="rId53"/>
    <p:sldId id="539" r:id="rId54"/>
    <p:sldId id="424" r:id="rId55"/>
  </p:sldIdLst>
  <p:sldSz cx="12192000" cy="6858000"/>
  <p:notesSz cx="9601200" cy="7315200"/>
  <p:embeddedFontLst>
    <p:embeddedFont>
      <p:font typeface="Calibri" panose="020F0502020204030204" pitchFamily="34" charset="0"/>
      <p:regular r:id="rId58"/>
      <p:bold r:id="rId59"/>
      <p:italic r:id="rId60"/>
      <p:boldItalic r:id="rId61"/>
    </p:embeddedFont>
    <p:embeddedFont>
      <p:font typeface="Cambria" panose="02040503050406030204" pitchFamily="18" charset="0"/>
      <p:regular r:id="rId62"/>
      <p:bold r:id="rId63"/>
      <p:italic r:id="rId64"/>
      <p:boldItalic r:id="rId65"/>
    </p:embeddedFont>
    <p:embeddedFont>
      <p:font typeface="Cambria Math" panose="02040503050406030204" pitchFamily="18" charset="0"/>
      <p:regular r:id="rId66"/>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E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BB9FFD-EAA7-4AA8-AAE7-60E953CC2D77}" v="30" dt="2022-07-29T16:30:37.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618" y="96"/>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8388"/>
    </p:cViewPr>
  </p:sorterViewPr>
  <p:notesViewPr>
    <p:cSldViewPr snapToGrid="0">
      <p:cViewPr>
        <p:scale>
          <a:sx n="1" d="2"/>
          <a:sy n="1" d="2"/>
        </p:scale>
        <p:origin x="0" y="0"/>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font" Target="fonts/font6.fntdata"/><Relationship Id="rId68" Type="http://schemas.openxmlformats.org/officeDocument/2006/relationships/viewProps" Target="viewProps.xml"/><Relationship Id="rId7" Type="http://schemas.openxmlformats.org/officeDocument/2006/relationships/slideMaster" Target="slideMasters/slideMaster4.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Master" Target="slideMasters/slideMaster2.xml"/><Relationship Id="rId61" Type="http://schemas.openxmlformats.org/officeDocument/2006/relationships/font" Target="fonts/font4.fntdata"/><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3.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font" Target="fonts/font2.fntdata"/><Relationship Id="rId67" Type="http://schemas.openxmlformats.org/officeDocument/2006/relationships/presProps" Target="presProp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font" Target="fonts/font5.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handoutMaster" Target="handoutMasters/handoutMaster1.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enson, Jody" userId="f700768a-5749-4e0f-98d7-2b523cc7d418" providerId="ADAL" clId="{8DF6A472-9939-4757-ACDE-4D193AC5C4DC}"/>
    <pc:docChg chg="modSld">
      <pc:chgData name="Swenson, Jody" userId="f700768a-5749-4e0f-98d7-2b523cc7d418" providerId="ADAL" clId="{8DF6A472-9939-4757-ACDE-4D193AC5C4DC}" dt="2021-09-16T21:24:05.601" v="4"/>
      <pc:docMkLst>
        <pc:docMk/>
      </pc:docMkLst>
      <pc:sldChg chg="modAnim">
        <pc:chgData name="Swenson, Jody" userId="f700768a-5749-4e0f-98d7-2b523cc7d418" providerId="ADAL" clId="{8DF6A472-9939-4757-ACDE-4D193AC5C4DC}" dt="2021-09-16T21:24:05.601" v="4"/>
        <pc:sldMkLst>
          <pc:docMk/>
          <pc:sldMk cId="1508169429" sldId="607"/>
        </pc:sldMkLst>
      </pc:sldChg>
    </pc:docChg>
  </pc:docChgLst>
  <pc:docChgLst>
    <pc:chgData name="Swenson, Jody" userId="f700768a-5749-4e0f-98d7-2b523cc7d418" providerId="ADAL" clId="{F4BB9FFD-EAA7-4AA8-AAE7-60E953CC2D77}"/>
    <pc:docChg chg="undo custSel modSld">
      <pc:chgData name="Swenson, Jody" userId="f700768a-5749-4e0f-98d7-2b523cc7d418" providerId="ADAL" clId="{F4BB9FFD-EAA7-4AA8-AAE7-60E953CC2D77}" dt="2022-07-29T16:30:37.996" v="236" actId="6549"/>
      <pc:docMkLst>
        <pc:docMk/>
      </pc:docMkLst>
      <pc:sldChg chg="modSp">
        <pc:chgData name="Swenson, Jody" userId="f700768a-5749-4e0f-98d7-2b523cc7d418" providerId="ADAL" clId="{F4BB9FFD-EAA7-4AA8-AAE7-60E953CC2D77}" dt="2022-06-22T16:51:37.598" v="3" actId="20577"/>
        <pc:sldMkLst>
          <pc:docMk/>
          <pc:sldMk cId="4052001999" sldId="448"/>
        </pc:sldMkLst>
        <pc:spChg chg="mod">
          <ac:chgData name="Swenson, Jody" userId="f700768a-5749-4e0f-98d7-2b523cc7d418" providerId="ADAL" clId="{F4BB9FFD-EAA7-4AA8-AAE7-60E953CC2D77}" dt="2022-06-22T16:51:37.598" v="3" actId="20577"/>
          <ac:spMkLst>
            <pc:docMk/>
            <pc:sldMk cId="4052001999" sldId="448"/>
            <ac:spMk id="4" creationId="{00000000-0000-0000-0000-000000000000}"/>
          </ac:spMkLst>
        </pc:spChg>
      </pc:sldChg>
      <pc:sldChg chg="modSp">
        <pc:chgData name="Swenson, Jody" userId="f700768a-5749-4e0f-98d7-2b523cc7d418" providerId="ADAL" clId="{F4BB9FFD-EAA7-4AA8-AAE7-60E953CC2D77}" dt="2022-06-22T16:49:35.580" v="0" actId="20577"/>
        <pc:sldMkLst>
          <pc:docMk/>
          <pc:sldMk cId="3963981182" sldId="454"/>
        </pc:sldMkLst>
        <pc:spChg chg="mod">
          <ac:chgData name="Swenson, Jody" userId="f700768a-5749-4e0f-98d7-2b523cc7d418" providerId="ADAL" clId="{F4BB9FFD-EAA7-4AA8-AAE7-60E953CC2D77}" dt="2022-06-22T16:49:35.580" v="0" actId="20577"/>
          <ac:spMkLst>
            <pc:docMk/>
            <pc:sldMk cId="3963981182" sldId="454"/>
            <ac:spMk id="4" creationId="{00000000-0000-0000-0000-000000000000}"/>
          </ac:spMkLst>
        </pc:spChg>
      </pc:sldChg>
      <pc:sldChg chg="modSp mod">
        <pc:chgData name="Swenson, Jody" userId="f700768a-5749-4e0f-98d7-2b523cc7d418" providerId="ADAL" clId="{F4BB9FFD-EAA7-4AA8-AAE7-60E953CC2D77}" dt="2022-06-22T16:50:35.692" v="2" actId="20577"/>
        <pc:sldMkLst>
          <pc:docMk/>
          <pc:sldMk cId="3981189037" sldId="465"/>
        </pc:sldMkLst>
        <pc:spChg chg="mod">
          <ac:chgData name="Swenson, Jody" userId="f700768a-5749-4e0f-98d7-2b523cc7d418" providerId="ADAL" clId="{F4BB9FFD-EAA7-4AA8-AAE7-60E953CC2D77}" dt="2022-06-22T16:50:35.692" v="2" actId="20577"/>
          <ac:spMkLst>
            <pc:docMk/>
            <pc:sldMk cId="3981189037" sldId="465"/>
            <ac:spMk id="5" creationId="{00000000-0000-0000-0000-000000000000}"/>
          </ac:spMkLst>
        </pc:spChg>
      </pc:sldChg>
      <pc:sldChg chg="modSp mod">
        <pc:chgData name="Swenson, Jody" userId="f700768a-5749-4e0f-98d7-2b523cc7d418" providerId="ADAL" clId="{F4BB9FFD-EAA7-4AA8-AAE7-60E953CC2D77}" dt="2022-06-22T16:50:29.774" v="1" actId="20577"/>
        <pc:sldMkLst>
          <pc:docMk/>
          <pc:sldMk cId="1664408019" sldId="466"/>
        </pc:sldMkLst>
        <pc:spChg chg="mod">
          <ac:chgData name="Swenson, Jody" userId="f700768a-5749-4e0f-98d7-2b523cc7d418" providerId="ADAL" clId="{F4BB9FFD-EAA7-4AA8-AAE7-60E953CC2D77}" dt="2022-06-22T16:50:29.774" v="1" actId="20577"/>
          <ac:spMkLst>
            <pc:docMk/>
            <pc:sldMk cId="1664408019" sldId="466"/>
            <ac:spMk id="5" creationId="{00000000-0000-0000-0000-000000000000}"/>
          </ac:spMkLst>
        </pc:spChg>
      </pc:sldChg>
      <pc:sldChg chg="addSp delSp modSp mod delAnim modAnim">
        <pc:chgData name="Swenson, Jody" userId="f700768a-5749-4e0f-98d7-2b523cc7d418" providerId="ADAL" clId="{F4BB9FFD-EAA7-4AA8-AAE7-60E953CC2D77}" dt="2022-07-28T18:42:28.013" v="170"/>
        <pc:sldMkLst>
          <pc:docMk/>
          <pc:sldMk cId="1339063958" sldId="470"/>
        </pc:sldMkLst>
        <pc:spChg chg="mod">
          <ac:chgData name="Swenson, Jody" userId="f700768a-5749-4e0f-98d7-2b523cc7d418" providerId="ADAL" clId="{F4BB9FFD-EAA7-4AA8-AAE7-60E953CC2D77}" dt="2022-07-28T18:04:54.012" v="110" actId="122"/>
          <ac:spMkLst>
            <pc:docMk/>
            <pc:sldMk cId="1339063958" sldId="470"/>
            <ac:spMk id="5" creationId="{00000000-0000-0000-0000-000000000000}"/>
          </ac:spMkLst>
        </pc:spChg>
        <pc:picChg chg="add del mod">
          <ac:chgData name="Swenson, Jody" userId="f700768a-5749-4e0f-98d7-2b523cc7d418" providerId="ADAL" clId="{F4BB9FFD-EAA7-4AA8-AAE7-60E953CC2D77}" dt="2022-07-28T18:41:49.378" v="118" actId="478"/>
          <ac:picMkLst>
            <pc:docMk/>
            <pc:sldMk cId="1339063958" sldId="470"/>
            <ac:picMk id="4" creationId="{A11B91C4-7ADE-076E-1388-32D0ECC2539C}"/>
          </ac:picMkLst>
        </pc:picChg>
        <pc:picChg chg="add del mod">
          <ac:chgData name="Swenson, Jody" userId="f700768a-5749-4e0f-98d7-2b523cc7d418" providerId="ADAL" clId="{F4BB9FFD-EAA7-4AA8-AAE7-60E953CC2D77}" dt="2022-07-28T18:41:41.109" v="114" actId="478"/>
          <ac:picMkLst>
            <pc:docMk/>
            <pc:sldMk cId="1339063958" sldId="470"/>
            <ac:picMk id="8" creationId="{E4CF3A59-3F88-54C5-BE3F-19D656EDAA38}"/>
          </ac:picMkLst>
        </pc:picChg>
        <pc:picChg chg="add mod">
          <ac:chgData name="Swenson, Jody" userId="f700768a-5749-4e0f-98d7-2b523cc7d418" providerId="ADAL" clId="{F4BB9FFD-EAA7-4AA8-AAE7-60E953CC2D77}" dt="2022-07-28T18:42:06.252" v="168" actId="1038"/>
          <ac:picMkLst>
            <pc:docMk/>
            <pc:sldMk cId="1339063958" sldId="470"/>
            <ac:picMk id="10" creationId="{21106733-88E8-B702-A6EB-B60A23CB5A5B}"/>
          </ac:picMkLst>
        </pc:picChg>
      </pc:sldChg>
      <pc:sldChg chg="addSp delSp modSp mod delAnim">
        <pc:chgData name="Swenson, Jody" userId="f700768a-5749-4e0f-98d7-2b523cc7d418" providerId="ADAL" clId="{F4BB9FFD-EAA7-4AA8-AAE7-60E953CC2D77}" dt="2022-07-28T18:43:34.284" v="231" actId="1037"/>
        <pc:sldMkLst>
          <pc:docMk/>
          <pc:sldMk cId="3961493282" sldId="471"/>
        </pc:sldMkLst>
        <pc:grpChg chg="del">
          <ac:chgData name="Swenson, Jody" userId="f700768a-5749-4e0f-98d7-2b523cc7d418" providerId="ADAL" clId="{F4BB9FFD-EAA7-4AA8-AAE7-60E953CC2D77}" dt="2022-07-28T18:43:14.391" v="174" actId="478"/>
          <ac:grpSpMkLst>
            <pc:docMk/>
            <pc:sldMk cId="3961493282" sldId="471"/>
            <ac:grpSpMk id="64" creationId="{00000000-0000-0000-0000-000000000000}"/>
          </ac:grpSpMkLst>
        </pc:grpChg>
        <pc:picChg chg="add mod">
          <ac:chgData name="Swenson, Jody" userId="f700768a-5749-4e0f-98d7-2b523cc7d418" providerId="ADAL" clId="{F4BB9FFD-EAA7-4AA8-AAE7-60E953CC2D77}" dt="2022-07-28T18:43:34.284" v="231" actId="1037"/>
          <ac:picMkLst>
            <pc:docMk/>
            <pc:sldMk cId="3961493282" sldId="471"/>
            <ac:picMk id="5" creationId="{282DA408-8E27-9E93-E462-0F59F83A4F1E}"/>
          </ac:picMkLst>
        </pc:picChg>
      </pc:sldChg>
      <pc:sldChg chg="modSp mod">
        <pc:chgData name="Swenson, Jody" userId="f700768a-5749-4e0f-98d7-2b523cc7d418" providerId="ADAL" clId="{F4BB9FFD-EAA7-4AA8-AAE7-60E953CC2D77}" dt="2022-07-29T16:30:37.996" v="236" actId="6549"/>
        <pc:sldMkLst>
          <pc:docMk/>
          <pc:sldMk cId="3294912112" sldId="538"/>
        </pc:sldMkLst>
        <pc:spChg chg="mod">
          <ac:chgData name="Swenson, Jody" userId="f700768a-5749-4e0f-98d7-2b523cc7d418" providerId="ADAL" clId="{F4BB9FFD-EAA7-4AA8-AAE7-60E953CC2D77}" dt="2022-07-29T16:30:37.996" v="236" actId="6549"/>
          <ac:spMkLst>
            <pc:docMk/>
            <pc:sldMk cId="3294912112" sldId="538"/>
            <ac:spMk id="5" creationId="{00000000-0000-0000-0000-000000000000}"/>
          </ac:spMkLst>
        </pc:spChg>
      </pc:sldChg>
      <pc:sldChg chg="modSp mod">
        <pc:chgData name="Swenson, Jody" userId="f700768a-5749-4e0f-98d7-2b523cc7d418" providerId="ADAL" clId="{F4BB9FFD-EAA7-4AA8-AAE7-60E953CC2D77}" dt="2022-06-29T16:47:00.713" v="8" actId="1036"/>
        <pc:sldMkLst>
          <pc:docMk/>
          <pc:sldMk cId="1061225006" sldId="545"/>
        </pc:sldMkLst>
        <pc:spChg chg="mod">
          <ac:chgData name="Swenson, Jody" userId="f700768a-5749-4e0f-98d7-2b523cc7d418" providerId="ADAL" clId="{F4BB9FFD-EAA7-4AA8-AAE7-60E953CC2D77}" dt="2022-06-29T16:47:00.713" v="8" actId="1036"/>
          <ac:spMkLst>
            <pc:docMk/>
            <pc:sldMk cId="1061225006" sldId="545"/>
            <ac:spMk id="67" creationId="{00000000-0000-0000-0000-000000000000}"/>
          </ac:spMkLst>
        </pc:spChg>
      </pc:sldChg>
      <pc:sldChg chg="modSp">
        <pc:chgData name="Swenson, Jody" userId="f700768a-5749-4e0f-98d7-2b523cc7d418" providerId="ADAL" clId="{F4BB9FFD-EAA7-4AA8-AAE7-60E953CC2D77}" dt="2022-06-29T16:45:00.841" v="5" actId="113"/>
        <pc:sldMkLst>
          <pc:docMk/>
          <pc:sldMk cId="2686378705" sldId="606"/>
        </pc:sldMkLst>
        <pc:spChg chg="mod">
          <ac:chgData name="Swenson, Jody" userId="f700768a-5749-4e0f-98d7-2b523cc7d418" providerId="ADAL" clId="{F4BB9FFD-EAA7-4AA8-AAE7-60E953CC2D77}" dt="2022-06-29T16:45:00.841" v="5" actId="113"/>
          <ac:spMkLst>
            <pc:docMk/>
            <pc:sldMk cId="2686378705" sldId="606"/>
            <ac:spMk id="35" creationId="{00000000-0000-0000-0000-000000000000}"/>
          </ac:spMkLst>
        </pc:spChg>
      </pc:sldChg>
    </pc:docChg>
  </pc:docChgLst>
  <pc:docChgLst>
    <pc:chgData name="Swenson, Jody" userId="f700768a-5749-4e0f-98d7-2b523cc7d418" providerId="ADAL" clId="{2FECA89C-A267-4926-89A4-92FE8042D059}"/>
    <pc:docChg chg="undo custSel addSld delSld modSld">
      <pc:chgData name="Swenson, Jody" userId="f700768a-5749-4e0f-98d7-2b523cc7d418" providerId="ADAL" clId="{2FECA89C-A267-4926-89A4-92FE8042D059}" dt="2022-04-14T21:14:09.904" v="354"/>
      <pc:docMkLst>
        <pc:docMk/>
      </pc:docMkLst>
      <pc:sldChg chg="modSp mod modAnim">
        <pc:chgData name="Swenson, Jody" userId="f700768a-5749-4e0f-98d7-2b523cc7d418" providerId="ADAL" clId="{2FECA89C-A267-4926-89A4-92FE8042D059}" dt="2022-03-21T16:31:04.285" v="126"/>
        <pc:sldMkLst>
          <pc:docMk/>
          <pc:sldMk cId="3737908738" sldId="434"/>
        </pc:sldMkLst>
        <pc:spChg chg="mod">
          <ac:chgData name="Swenson, Jody" userId="f700768a-5749-4e0f-98d7-2b523cc7d418" providerId="ADAL" clId="{2FECA89C-A267-4926-89A4-92FE8042D059}" dt="2022-03-21T16:30:19.388" v="124" actId="20577"/>
          <ac:spMkLst>
            <pc:docMk/>
            <pc:sldMk cId="3737908738" sldId="434"/>
            <ac:spMk id="6" creationId="{00000000-0000-0000-0000-000000000000}"/>
          </ac:spMkLst>
        </pc:spChg>
      </pc:sldChg>
      <pc:sldChg chg="addSp modSp mod modAnim">
        <pc:chgData name="Swenson, Jody" userId="f700768a-5749-4e0f-98d7-2b523cc7d418" providerId="ADAL" clId="{2FECA89C-A267-4926-89A4-92FE8042D059}" dt="2022-04-14T21:13:10.170" v="349"/>
        <pc:sldMkLst>
          <pc:docMk/>
          <pc:sldMk cId="2779200237" sldId="435"/>
        </pc:sldMkLst>
        <pc:spChg chg="mod">
          <ac:chgData name="Swenson, Jody" userId="f700768a-5749-4e0f-98d7-2b523cc7d418" providerId="ADAL" clId="{2FECA89C-A267-4926-89A4-92FE8042D059}" dt="2022-04-14T21:11:54.828" v="348" actId="20577"/>
          <ac:spMkLst>
            <pc:docMk/>
            <pc:sldMk cId="2779200237" sldId="435"/>
            <ac:spMk id="3" creationId="{CED0EEC1-EC8D-41C7-B6E8-B63838DC8024}"/>
          </ac:spMkLst>
        </pc:spChg>
        <pc:cxnChg chg="add mod">
          <ac:chgData name="Swenson, Jody" userId="f700768a-5749-4e0f-98d7-2b523cc7d418" providerId="ADAL" clId="{2FECA89C-A267-4926-89A4-92FE8042D059}" dt="2022-04-14T21:09:56.563" v="344" actId="14100"/>
          <ac:cxnSpMkLst>
            <pc:docMk/>
            <pc:sldMk cId="2779200237" sldId="435"/>
            <ac:cxnSpMk id="6" creationId="{1F45CF6E-B622-40E2-9C64-765B90D872B6}"/>
          </ac:cxnSpMkLst>
        </pc:cxnChg>
      </pc:sldChg>
      <pc:sldChg chg="modSp modAnim">
        <pc:chgData name="Swenson, Jody" userId="f700768a-5749-4e0f-98d7-2b523cc7d418" providerId="ADAL" clId="{2FECA89C-A267-4926-89A4-92FE8042D059}" dt="2022-03-14T16:46:46.561" v="19"/>
        <pc:sldMkLst>
          <pc:docMk/>
          <pc:sldMk cId="3247919460" sldId="446"/>
        </pc:sldMkLst>
        <pc:spChg chg="mod">
          <ac:chgData name="Swenson, Jody" userId="f700768a-5749-4e0f-98d7-2b523cc7d418" providerId="ADAL" clId="{2FECA89C-A267-4926-89A4-92FE8042D059}" dt="2022-03-14T16:46:03.544" v="15" actId="20577"/>
          <ac:spMkLst>
            <pc:docMk/>
            <pc:sldMk cId="3247919460" sldId="446"/>
            <ac:spMk id="4" creationId="{00000000-0000-0000-0000-000000000000}"/>
          </ac:spMkLst>
        </pc:spChg>
      </pc:sldChg>
      <pc:sldChg chg="modSp mod modAnim">
        <pc:chgData name="Swenson, Jody" userId="f700768a-5749-4e0f-98d7-2b523cc7d418" providerId="ADAL" clId="{2FECA89C-A267-4926-89A4-92FE8042D059}" dt="2022-03-21T16:31:57.920" v="136"/>
        <pc:sldMkLst>
          <pc:docMk/>
          <pc:sldMk cId="4145430680" sldId="457"/>
        </pc:sldMkLst>
        <pc:spChg chg="mod">
          <ac:chgData name="Swenson, Jody" userId="f700768a-5749-4e0f-98d7-2b523cc7d418" providerId="ADAL" clId="{2FECA89C-A267-4926-89A4-92FE8042D059}" dt="2022-03-21T16:31:28.137" v="131"/>
          <ac:spMkLst>
            <pc:docMk/>
            <pc:sldMk cId="4145430680" sldId="457"/>
            <ac:spMk id="6" creationId="{00000000-0000-0000-0000-000000000000}"/>
          </ac:spMkLst>
        </pc:spChg>
      </pc:sldChg>
      <pc:sldChg chg="addSp modSp mod modAnim">
        <pc:chgData name="Swenson, Jody" userId="f700768a-5749-4e0f-98d7-2b523cc7d418" providerId="ADAL" clId="{2FECA89C-A267-4926-89A4-92FE8042D059}" dt="2022-04-14T21:14:09.904" v="354"/>
        <pc:sldMkLst>
          <pc:docMk/>
          <pc:sldMk cId="1272928431" sldId="458"/>
        </pc:sldMkLst>
        <pc:cxnChg chg="add mod">
          <ac:chgData name="Swenson, Jody" userId="f700768a-5749-4e0f-98d7-2b523cc7d418" providerId="ADAL" clId="{2FECA89C-A267-4926-89A4-92FE8042D059}" dt="2022-04-14T21:14:00.329" v="353" actId="14100"/>
          <ac:cxnSpMkLst>
            <pc:docMk/>
            <pc:sldMk cId="1272928431" sldId="458"/>
            <ac:cxnSpMk id="42" creationId="{C7675DAD-AFDC-4A13-A593-8237849712C5}"/>
          </ac:cxnSpMkLst>
        </pc:cxnChg>
      </pc:sldChg>
      <pc:sldChg chg="modSp">
        <pc:chgData name="Swenson, Jody" userId="f700768a-5749-4e0f-98d7-2b523cc7d418" providerId="ADAL" clId="{2FECA89C-A267-4926-89A4-92FE8042D059}" dt="2022-04-04T16:15:42.642" v="330" actId="20577"/>
        <pc:sldMkLst>
          <pc:docMk/>
          <pc:sldMk cId="1966140616" sldId="467"/>
        </pc:sldMkLst>
        <pc:spChg chg="mod">
          <ac:chgData name="Swenson, Jody" userId="f700768a-5749-4e0f-98d7-2b523cc7d418" providerId="ADAL" clId="{2FECA89C-A267-4926-89A4-92FE8042D059}" dt="2022-04-04T16:15:42.642" v="330" actId="20577"/>
          <ac:spMkLst>
            <pc:docMk/>
            <pc:sldMk cId="1966140616" sldId="467"/>
            <ac:spMk id="4" creationId="{00000000-0000-0000-0000-000000000000}"/>
          </ac:spMkLst>
        </pc:spChg>
      </pc:sldChg>
      <pc:sldChg chg="modSp modAnim">
        <pc:chgData name="Swenson, Jody" userId="f700768a-5749-4e0f-98d7-2b523cc7d418" providerId="ADAL" clId="{2FECA89C-A267-4926-89A4-92FE8042D059}" dt="2022-03-21T16:41:25.830" v="249" actId="20577"/>
        <pc:sldMkLst>
          <pc:docMk/>
          <pc:sldMk cId="1876280482" sldId="473"/>
        </pc:sldMkLst>
        <pc:spChg chg="mod">
          <ac:chgData name="Swenson, Jody" userId="f700768a-5749-4e0f-98d7-2b523cc7d418" providerId="ADAL" clId="{2FECA89C-A267-4926-89A4-92FE8042D059}" dt="2022-03-21T16:41:25.830" v="249" actId="20577"/>
          <ac:spMkLst>
            <pc:docMk/>
            <pc:sldMk cId="1876280482" sldId="473"/>
            <ac:spMk id="5" creationId="{1E8775CD-A601-4614-914F-5C93F5F85348}"/>
          </ac:spMkLst>
        </pc:spChg>
      </pc:sldChg>
      <pc:sldChg chg="modSp mod modAnim">
        <pc:chgData name="Swenson, Jody" userId="f700768a-5749-4e0f-98d7-2b523cc7d418" providerId="ADAL" clId="{2FECA89C-A267-4926-89A4-92FE8042D059}" dt="2022-03-21T16:38:12.092" v="196"/>
        <pc:sldMkLst>
          <pc:docMk/>
          <pc:sldMk cId="3294912112" sldId="538"/>
        </pc:sldMkLst>
        <pc:spChg chg="mod">
          <ac:chgData name="Swenson, Jody" userId="f700768a-5749-4e0f-98d7-2b523cc7d418" providerId="ADAL" clId="{2FECA89C-A267-4926-89A4-92FE8042D059}" dt="2022-03-21T16:37:20.196" v="192" actId="207"/>
          <ac:spMkLst>
            <pc:docMk/>
            <pc:sldMk cId="3294912112" sldId="538"/>
            <ac:spMk id="5" creationId="{00000000-0000-0000-0000-000000000000}"/>
          </ac:spMkLst>
        </pc:spChg>
        <pc:picChg chg="mod">
          <ac:chgData name="Swenson, Jody" userId="f700768a-5749-4e0f-98d7-2b523cc7d418" providerId="ADAL" clId="{2FECA89C-A267-4926-89A4-92FE8042D059}" dt="2022-03-21T16:35:35.736" v="181" actId="1035"/>
          <ac:picMkLst>
            <pc:docMk/>
            <pc:sldMk cId="3294912112" sldId="538"/>
            <ac:picMk id="4" creationId="{B4C05F87-28D3-4A2C-9334-1733F039E669}"/>
          </ac:picMkLst>
        </pc:picChg>
      </pc:sldChg>
      <pc:sldChg chg="del">
        <pc:chgData name="Swenson, Jody" userId="f700768a-5749-4e0f-98d7-2b523cc7d418" providerId="ADAL" clId="{2FECA89C-A267-4926-89A4-92FE8042D059}" dt="2022-03-16T22:10:08.401" v="118" actId="47"/>
        <pc:sldMkLst>
          <pc:docMk/>
          <pc:sldMk cId="1430259332" sldId="544"/>
        </pc:sldMkLst>
      </pc:sldChg>
      <pc:sldChg chg="modSp modAnim">
        <pc:chgData name="Swenson, Jody" userId="f700768a-5749-4e0f-98d7-2b523cc7d418" providerId="ADAL" clId="{2FECA89C-A267-4926-89A4-92FE8042D059}" dt="2022-03-21T16:41:07.746" v="248"/>
        <pc:sldMkLst>
          <pc:docMk/>
          <pc:sldMk cId="1061225006" sldId="545"/>
        </pc:sldMkLst>
        <pc:spChg chg="mod">
          <ac:chgData name="Swenson, Jody" userId="f700768a-5749-4e0f-98d7-2b523cc7d418" providerId="ADAL" clId="{2FECA89C-A267-4926-89A4-92FE8042D059}" dt="2022-03-21T16:40:28.263" v="245" actId="20577"/>
          <ac:spMkLst>
            <pc:docMk/>
            <pc:sldMk cId="1061225006" sldId="545"/>
            <ac:spMk id="5" creationId="{00000000-0000-0000-0000-000000000000}"/>
          </ac:spMkLst>
        </pc:spChg>
      </pc:sldChg>
      <pc:sldChg chg="addSp delSp modSp mod modAnim">
        <pc:chgData name="Swenson, Jody" userId="f700768a-5749-4e0f-98d7-2b523cc7d418" providerId="ADAL" clId="{2FECA89C-A267-4926-89A4-92FE8042D059}" dt="2022-03-21T19:35:55.766" v="305" actId="1076"/>
        <pc:sldMkLst>
          <pc:docMk/>
          <pc:sldMk cId="2720059285" sldId="608"/>
        </pc:sldMkLst>
        <pc:spChg chg="mod">
          <ac:chgData name="Swenson, Jody" userId="f700768a-5749-4e0f-98d7-2b523cc7d418" providerId="ADAL" clId="{2FECA89C-A267-4926-89A4-92FE8042D059}" dt="2022-03-21T19:35:43.105" v="302" actId="1076"/>
          <ac:spMkLst>
            <pc:docMk/>
            <pc:sldMk cId="2720059285" sldId="608"/>
            <ac:spMk id="4" creationId="{00000000-0000-0000-0000-000000000000}"/>
          </ac:spMkLst>
        </pc:spChg>
        <pc:spChg chg="mod">
          <ac:chgData name="Swenson, Jody" userId="f700768a-5749-4e0f-98d7-2b523cc7d418" providerId="ADAL" clId="{2FECA89C-A267-4926-89A4-92FE8042D059}" dt="2022-03-21T19:34:40.643" v="295" actId="20577"/>
          <ac:spMkLst>
            <pc:docMk/>
            <pc:sldMk cId="2720059285" sldId="608"/>
            <ac:spMk id="11" creationId="{C0C67FF3-63F0-42E8-8D2B-C7492FF60038}"/>
          </ac:spMkLst>
        </pc:spChg>
        <pc:spChg chg="mod">
          <ac:chgData name="Swenson, Jody" userId="f700768a-5749-4e0f-98d7-2b523cc7d418" providerId="ADAL" clId="{2FECA89C-A267-4926-89A4-92FE8042D059}" dt="2022-03-21T19:35:55.766" v="305" actId="1076"/>
          <ac:spMkLst>
            <pc:docMk/>
            <pc:sldMk cId="2720059285" sldId="608"/>
            <ac:spMk id="12" creationId="{9BDC4577-25FE-49DB-AC50-EDE847B01DA8}"/>
          </ac:spMkLst>
        </pc:spChg>
        <pc:grpChg chg="mod">
          <ac:chgData name="Swenson, Jody" userId="f700768a-5749-4e0f-98d7-2b523cc7d418" providerId="ADAL" clId="{2FECA89C-A267-4926-89A4-92FE8042D059}" dt="2022-03-21T19:34:40.643" v="295" actId="20577"/>
          <ac:grpSpMkLst>
            <pc:docMk/>
            <pc:sldMk cId="2720059285" sldId="608"/>
            <ac:grpSpMk id="13" creationId="{4D01D468-6805-4A21-9B6E-2E92A189762B}"/>
          </ac:grpSpMkLst>
        </pc:grpChg>
        <pc:grpChg chg="mod">
          <ac:chgData name="Swenson, Jody" userId="f700768a-5749-4e0f-98d7-2b523cc7d418" providerId="ADAL" clId="{2FECA89C-A267-4926-89A4-92FE8042D059}" dt="2022-03-21T19:34:56.251" v="298"/>
          <ac:grpSpMkLst>
            <pc:docMk/>
            <pc:sldMk cId="2720059285" sldId="608"/>
            <ac:grpSpMk id="14" creationId="{AB5876A6-5A40-464C-99B7-EF7AD4E9E157}"/>
          </ac:grpSpMkLst>
        </pc:grpChg>
        <pc:picChg chg="mod">
          <ac:chgData name="Swenson, Jody" userId="f700768a-5749-4e0f-98d7-2b523cc7d418" providerId="ADAL" clId="{2FECA89C-A267-4926-89A4-92FE8042D059}" dt="2022-03-21T19:34:56.251" v="298"/>
          <ac:picMkLst>
            <pc:docMk/>
            <pc:sldMk cId="2720059285" sldId="608"/>
            <ac:picMk id="5" creationId="{00000000-0000-0000-0000-000000000000}"/>
          </ac:picMkLst>
        </pc:picChg>
        <pc:picChg chg="mod">
          <ac:chgData name="Swenson, Jody" userId="f700768a-5749-4e0f-98d7-2b523cc7d418" providerId="ADAL" clId="{2FECA89C-A267-4926-89A4-92FE8042D059}" dt="2022-03-21T19:34:40.643" v="295" actId="20577"/>
          <ac:picMkLst>
            <pc:docMk/>
            <pc:sldMk cId="2720059285" sldId="608"/>
            <ac:picMk id="6" creationId="{00000000-0000-0000-0000-000000000000}"/>
          </ac:picMkLst>
        </pc:picChg>
        <pc:picChg chg="add del mod">
          <ac:chgData name="Swenson, Jody" userId="f700768a-5749-4e0f-98d7-2b523cc7d418" providerId="ADAL" clId="{2FECA89C-A267-4926-89A4-92FE8042D059}" dt="2022-03-16T16:50:48.586" v="28" actId="478"/>
          <ac:picMkLst>
            <pc:docMk/>
            <pc:sldMk cId="2720059285" sldId="608"/>
            <ac:picMk id="7" creationId="{0013BD53-615B-4E14-A42D-94F6D647D11C}"/>
          </ac:picMkLst>
        </pc:picChg>
        <pc:picChg chg="del">
          <ac:chgData name="Swenson, Jody" userId="f700768a-5749-4e0f-98d7-2b523cc7d418" providerId="ADAL" clId="{2FECA89C-A267-4926-89A4-92FE8042D059}" dt="2022-03-16T16:51:32.521" v="38" actId="478"/>
          <ac:picMkLst>
            <pc:docMk/>
            <pc:sldMk cId="2720059285" sldId="608"/>
            <ac:picMk id="9" creationId="{903780C6-7503-430D-B047-0D29940961F0}"/>
          </ac:picMkLst>
        </pc:picChg>
        <pc:picChg chg="add mod">
          <ac:chgData name="Swenson, Jody" userId="f700768a-5749-4e0f-98d7-2b523cc7d418" providerId="ADAL" clId="{2FECA89C-A267-4926-89A4-92FE8042D059}" dt="2022-03-16T16:51:40.489" v="83" actId="1038"/>
          <ac:picMkLst>
            <pc:docMk/>
            <pc:sldMk cId="2720059285" sldId="608"/>
            <ac:picMk id="10" creationId="{AB909668-D398-4F6A-A319-A0335B26F583}"/>
          </ac:picMkLst>
        </pc:picChg>
      </pc:sldChg>
      <pc:sldChg chg="addSp delSp modSp add mod">
        <pc:chgData name="Swenson, Jody" userId="f700768a-5749-4e0f-98d7-2b523cc7d418" providerId="ADAL" clId="{2FECA89C-A267-4926-89A4-92FE8042D059}" dt="2022-03-21T19:37:27.320" v="329" actId="1076"/>
        <pc:sldMkLst>
          <pc:docMk/>
          <pc:sldMk cId="4071499592" sldId="609"/>
        </pc:sldMkLst>
        <pc:spChg chg="mod">
          <ac:chgData name="Swenson, Jody" userId="f700768a-5749-4e0f-98d7-2b523cc7d418" providerId="ADAL" clId="{2FECA89C-A267-4926-89A4-92FE8042D059}" dt="2022-03-21T19:37:11.617" v="325" actId="20577"/>
          <ac:spMkLst>
            <pc:docMk/>
            <pc:sldMk cId="4071499592" sldId="609"/>
            <ac:spMk id="11" creationId="{C0C67FF3-63F0-42E8-8D2B-C7492FF60038}"/>
          </ac:spMkLst>
        </pc:spChg>
        <pc:spChg chg="mod">
          <ac:chgData name="Swenson, Jody" userId="f700768a-5749-4e0f-98d7-2b523cc7d418" providerId="ADAL" clId="{2FECA89C-A267-4926-89A4-92FE8042D059}" dt="2022-03-21T19:37:27.320" v="329" actId="1076"/>
          <ac:spMkLst>
            <pc:docMk/>
            <pc:sldMk cId="4071499592" sldId="609"/>
            <ac:spMk id="12" creationId="{9BDC4577-25FE-49DB-AC50-EDE847B01DA8}"/>
          </ac:spMkLst>
        </pc:spChg>
        <pc:spChg chg="add del mod">
          <ac:chgData name="Swenson, Jody" userId="f700768a-5749-4e0f-98d7-2b523cc7d418" providerId="ADAL" clId="{2FECA89C-A267-4926-89A4-92FE8042D059}" dt="2022-03-21T19:36:43.204" v="308"/>
          <ac:spMkLst>
            <pc:docMk/>
            <pc:sldMk cId="4071499592" sldId="609"/>
            <ac:spMk id="15" creationId="{F28897E9-7080-4B39-8B6F-1B275C997E5C}"/>
          </ac:spMkLst>
        </pc:spChg>
        <pc:grpChg chg="mod">
          <ac:chgData name="Swenson, Jody" userId="f700768a-5749-4e0f-98d7-2b523cc7d418" providerId="ADAL" clId="{2FECA89C-A267-4926-89A4-92FE8042D059}" dt="2022-03-21T19:36:59.147" v="312" actId="20577"/>
          <ac:grpSpMkLst>
            <pc:docMk/>
            <pc:sldMk cId="4071499592" sldId="609"/>
            <ac:grpSpMk id="13" creationId="{4D01D468-6805-4A21-9B6E-2E92A189762B}"/>
          </ac:grpSpMkLst>
        </pc:grpChg>
        <pc:grpChg chg="mod">
          <ac:chgData name="Swenson, Jody" userId="f700768a-5749-4e0f-98d7-2b523cc7d418" providerId="ADAL" clId="{2FECA89C-A267-4926-89A4-92FE8042D059}" dt="2022-03-21T19:37:24.918" v="328" actId="20577"/>
          <ac:grpSpMkLst>
            <pc:docMk/>
            <pc:sldMk cId="4071499592" sldId="609"/>
            <ac:grpSpMk id="14" creationId="{AB5876A6-5A40-464C-99B7-EF7AD4E9E157}"/>
          </ac:grpSpMkLst>
        </pc:grpChg>
        <pc:picChg chg="mod">
          <ac:chgData name="Swenson, Jody" userId="f700768a-5749-4e0f-98d7-2b523cc7d418" providerId="ADAL" clId="{2FECA89C-A267-4926-89A4-92FE8042D059}" dt="2022-03-21T19:37:24.918" v="328" actId="20577"/>
          <ac:picMkLst>
            <pc:docMk/>
            <pc:sldMk cId="4071499592" sldId="609"/>
            <ac:picMk id="5" creationId="{00000000-0000-0000-0000-000000000000}"/>
          </ac:picMkLst>
        </pc:picChg>
        <pc:picChg chg="mod">
          <ac:chgData name="Swenson, Jody" userId="f700768a-5749-4e0f-98d7-2b523cc7d418" providerId="ADAL" clId="{2FECA89C-A267-4926-89A4-92FE8042D059}" dt="2022-03-21T19:36:59.147" v="312" actId="20577"/>
          <ac:picMkLst>
            <pc:docMk/>
            <pc:sldMk cId="4071499592" sldId="609"/>
            <ac:picMk id="6" creationId="{00000000-0000-0000-0000-000000000000}"/>
          </ac:picMkLst>
        </pc:picChg>
      </pc:sldChg>
    </pc:docChg>
  </pc:docChgLst>
  <pc:docChgLst>
    <pc:chgData name="Swenson, Jody" userId="f700768a-5749-4e0f-98d7-2b523cc7d418" providerId="ADAL" clId="{EDA2FD90-69F2-46BE-AA03-B1FABF95B9BA}"/>
    <pc:docChg chg="custSel addSld delSld modSld">
      <pc:chgData name="Swenson, Jody" userId="f700768a-5749-4e0f-98d7-2b523cc7d418" providerId="ADAL" clId="{EDA2FD90-69F2-46BE-AA03-B1FABF95B9BA}" dt="2021-04-01T15:28:34.772" v="644" actId="47"/>
      <pc:docMkLst>
        <pc:docMk/>
      </pc:docMkLst>
      <pc:sldChg chg="modSp modAnim">
        <pc:chgData name="Swenson, Jody" userId="f700768a-5749-4e0f-98d7-2b523cc7d418" providerId="ADAL" clId="{EDA2FD90-69F2-46BE-AA03-B1FABF95B9BA}" dt="2021-03-22T16:50:16.716" v="620"/>
        <pc:sldMkLst>
          <pc:docMk/>
          <pc:sldMk cId="3737908738" sldId="434"/>
        </pc:sldMkLst>
        <pc:spChg chg="mod">
          <ac:chgData name="Swenson, Jody" userId="f700768a-5749-4e0f-98d7-2b523cc7d418" providerId="ADAL" clId="{EDA2FD90-69F2-46BE-AA03-B1FABF95B9BA}" dt="2021-03-22T16:49:43.180" v="618" actId="20577"/>
          <ac:spMkLst>
            <pc:docMk/>
            <pc:sldMk cId="3737908738" sldId="434"/>
            <ac:spMk id="6" creationId="{00000000-0000-0000-0000-000000000000}"/>
          </ac:spMkLst>
        </pc:spChg>
      </pc:sldChg>
      <pc:sldChg chg="addSp modSp mod modAnim">
        <pc:chgData name="Swenson, Jody" userId="f700768a-5749-4e0f-98d7-2b523cc7d418" providerId="ADAL" clId="{EDA2FD90-69F2-46BE-AA03-B1FABF95B9BA}" dt="2021-03-17T16:26:04.863" v="528" actId="1076"/>
        <pc:sldMkLst>
          <pc:docMk/>
          <pc:sldMk cId="2779200237" sldId="435"/>
        </pc:sldMkLst>
        <pc:spChg chg="add mod">
          <ac:chgData name="Swenson, Jody" userId="f700768a-5749-4e0f-98d7-2b523cc7d418" providerId="ADAL" clId="{EDA2FD90-69F2-46BE-AA03-B1FABF95B9BA}" dt="2021-03-17T16:26:04.863" v="528" actId="1076"/>
          <ac:spMkLst>
            <pc:docMk/>
            <pc:sldMk cId="2779200237" sldId="435"/>
            <ac:spMk id="3" creationId="{CED0EEC1-EC8D-41C7-B6E8-B63838DC8024}"/>
          </ac:spMkLst>
        </pc:spChg>
      </pc:sldChg>
      <pc:sldChg chg="del">
        <pc:chgData name="Swenson, Jody" userId="f700768a-5749-4e0f-98d7-2b523cc7d418" providerId="ADAL" clId="{EDA2FD90-69F2-46BE-AA03-B1FABF95B9BA}" dt="2021-04-01T15:28:34.772" v="644" actId="47"/>
        <pc:sldMkLst>
          <pc:docMk/>
          <pc:sldMk cId="4267284071" sldId="456"/>
        </pc:sldMkLst>
      </pc:sldChg>
      <pc:sldChg chg="modSp modAnim">
        <pc:chgData name="Swenson, Jody" userId="f700768a-5749-4e0f-98d7-2b523cc7d418" providerId="ADAL" clId="{EDA2FD90-69F2-46BE-AA03-B1FABF95B9BA}" dt="2021-03-22T16:51:26.581" v="642"/>
        <pc:sldMkLst>
          <pc:docMk/>
          <pc:sldMk cId="4145430680" sldId="457"/>
        </pc:sldMkLst>
        <pc:spChg chg="mod">
          <ac:chgData name="Swenson, Jody" userId="f700768a-5749-4e0f-98d7-2b523cc7d418" providerId="ADAL" clId="{EDA2FD90-69F2-46BE-AA03-B1FABF95B9BA}" dt="2021-03-22T16:51:04.689" v="639" actId="20577"/>
          <ac:spMkLst>
            <pc:docMk/>
            <pc:sldMk cId="4145430680" sldId="457"/>
            <ac:spMk id="6" creationId="{00000000-0000-0000-0000-000000000000}"/>
          </ac:spMkLst>
        </pc:spChg>
      </pc:sldChg>
      <pc:sldChg chg="addSp modSp mod modAnim">
        <pc:chgData name="Swenson, Jody" userId="f700768a-5749-4e0f-98d7-2b523cc7d418" providerId="ADAL" clId="{EDA2FD90-69F2-46BE-AA03-B1FABF95B9BA}" dt="2021-03-17T16:26:39.756" v="576" actId="1076"/>
        <pc:sldMkLst>
          <pc:docMk/>
          <pc:sldMk cId="1272928431" sldId="458"/>
        </pc:sldMkLst>
        <pc:spChg chg="add mod">
          <ac:chgData name="Swenson, Jody" userId="f700768a-5749-4e0f-98d7-2b523cc7d418" providerId="ADAL" clId="{EDA2FD90-69F2-46BE-AA03-B1FABF95B9BA}" dt="2021-03-17T16:26:39.756" v="576" actId="1076"/>
          <ac:spMkLst>
            <pc:docMk/>
            <pc:sldMk cId="1272928431" sldId="458"/>
            <ac:spMk id="23" creationId="{20F1CFD4-CED0-4B2F-AFED-A7A23EC15D72}"/>
          </ac:spMkLst>
        </pc:spChg>
        <pc:picChg chg="mod">
          <ac:chgData name="Swenson, Jody" userId="f700768a-5749-4e0f-98d7-2b523cc7d418" providerId="ADAL" clId="{EDA2FD90-69F2-46BE-AA03-B1FABF95B9BA}" dt="2021-03-17T16:26:33.787" v="575" actId="1037"/>
          <ac:picMkLst>
            <pc:docMk/>
            <pc:sldMk cId="1272928431" sldId="458"/>
            <ac:picMk id="6" creationId="{05979F34-0437-480C-9514-711ED5CF69FD}"/>
          </ac:picMkLst>
        </pc:picChg>
      </pc:sldChg>
      <pc:sldChg chg="modSp">
        <pc:chgData name="Swenson, Jody" userId="f700768a-5749-4e0f-98d7-2b523cc7d418" providerId="ADAL" clId="{EDA2FD90-69F2-46BE-AA03-B1FABF95B9BA}" dt="2021-03-02T19:45:17.925" v="424" actId="20577"/>
        <pc:sldMkLst>
          <pc:docMk/>
          <pc:sldMk cId="1876280482" sldId="473"/>
        </pc:sldMkLst>
        <pc:spChg chg="mod">
          <ac:chgData name="Swenson, Jody" userId="f700768a-5749-4e0f-98d7-2b523cc7d418" providerId="ADAL" clId="{EDA2FD90-69F2-46BE-AA03-B1FABF95B9BA}" dt="2021-03-02T19:45:17.925" v="424" actId="20577"/>
          <ac:spMkLst>
            <pc:docMk/>
            <pc:sldMk cId="1876280482" sldId="473"/>
            <ac:spMk id="5" creationId="{1E8775CD-A601-4614-914F-5C93F5F85348}"/>
          </ac:spMkLst>
        </pc:spChg>
      </pc:sldChg>
      <pc:sldChg chg="modSp">
        <pc:chgData name="Swenson, Jody" userId="f700768a-5749-4e0f-98d7-2b523cc7d418" providerId="ADAL" clId="{EDA2FD90-69F2-46BE-AA03-B1FABF95B9BA}" dt="2021-03-02T20:07:00.914" v="426" actId="20577"/>
        <pc:sldMkLst>
          <pc:docMk/>
          <pc:sldMk cId="3332263465" sldId="475"/>
        </pc:sldMkLst>
        <pc:spChg chg="mod">
          <ac:chgData name="Swenson, Jody" userId="f700768a-5749-4e0f-98d7-2b523cc7d418" providerId="ADAL" clId="{EDA2FD90-69F2-46BE-AA03-B1FABF95B9BA}" dt="2021-03-02T20:07:00.914" v="426" actId="20577"/>
          <ac:spMkLst>
            <pc:docMk/>
            <pc:sldMk cId="3332263465" sldId="475"/>
            <ac:spMk id="4" creationId="{3A0E0A2A-E16B-4875-A83B-BC7D9EE9E484}"/>
          </ac:spMkLst>
        </pc:spChg>
      </pc:sldChg>
      <pc:sldChg chg="addSp delSp modSp mod modAnim">
        <pc:chgData name="Swenson, Jody" userId="f700768a-5749-4e0f-98d7-2b523cc7d418" providerId="ADAL" clId="{EDA2FD90-69F2-46BE-AA03-B1FABF95B9BA}" dt="2021-03-22T16:46:52.250" v="582"/>
        <pc:sldMkLst>
          <pc:docMk/>
          <pc:sldMk cId="3294912112" sldId="538"/>
        </pc:sldMkLst>
        <pc:spChg chg="mod">
          <ac:chgData name="Swenson, Jody" userId="f700768a-5749-4e0f-98d7-2b523cc7d418" providerId="ADAL" clId="{EDA2FD90-69F2-46BE-AA03-B1FABF95B9BA}" dt="2021-02-27T12:08:16.120" v="342" actId="114"/>
          <ac:spMkLst>
            <pc:docMk/>
            <pc:sldMk cId="3294912112" sldId="538"/>
            <ac:spMk id="5" creationId="{00000000-0000-0000-0000-000000000000}"/>
          </ac:spMkLst>
        </pc:spChg>
        <pc:spChg chg="mod">
          <ac:chgData name="Swenson, Jody" userId="f700768a-5749-4e0f-98d7-2b523cc7d418" providerId="ADAL" clId="{EDA2FD90-69F2-46BE-AA03-B1FABF95B9BA}" dt="2021-02-27T02:29:20.609" v="2" actId="20577"/>
          <ac:spMkLst>
            <pc:docMk/>
            <pc:sldMk cId="3294912112" sldId="538"/>
            <ac:spMk id="67" creationId="{00000000-0000-0000-0000-000000000000}"/>
          </ac:spMkLst>
        </pc:spChg>
        <pc:picChg chg="del">
          <ac:chgData name="Swenson, Jody" userId="f700768a-5749-4e0f-98d7-2b523cc7d418" providerId="ADAL" clId="{EDA2FD90-69F2-46BE-AA03-B1FABF95B9BA}" dt="2021-02-27T02:29:54.604" v="7" actId="478"/>
          <ac:picMkLst>
            <pc:docMk/>
            <pc:sldMk cId="3294912112" sldId="538"/>
            <ac:picMk id="3" creationId="{00000000-0000-0000-0000-000000000000}"/>
          </ac:picMkLst>
        </pc:picChg>
        <pc:picChg chg="add mod">
          <ac:chgData name="Swenson, Jody" userId="f700768a-5749-4e0f-98d7-2b523cc7d418" providerId="ADAL" clId="{EDA2FD90-69F2-46BE-AA03-B1FABF95B9BA}" dt="2021-02-27T02:30:10.344" v="25" actId="14100"/>
          <ac:picMkLst>
            <pc:docMk/>
            <pc:sldMk cId="3294912112" sldId="538"/>
            <ac:picMk id="4" creationId="{B4C05F87-28D3-4A2C-9334-1733F039E669}"/>
          </ac:picMkLst>
        </pc:picChg>
      </pc:sldChg>
      <pc:sldChg chg="modSp add mod modAnim">
        <pc:chgData name="Swenson, Jody" userId="f700768a-5749-4e0f-98d7-2b523cc7d418" providerId="ADAL" clId="{EDA2FD90-69F2-46BE-AA03-B1FABF95B9BA}" dt="2021-02-27T12:16:19.042" v="420"/>
        <pc:sldMkLst>
          <pc:docMk/>
          <pc:sldMk cId="1061225006" sldId="545"/>
        </pc:sldMkLst>
        <pc:spChg chg="mod">
          <ac:chgData name="Swenson, Jody" userId="f700768a-5749-4e0f-98d7-2b523cc7d418" providerId="ADAL" clId="{EDA2FD90-69F2-46BE-AA03-B1FABF95B9BA}" dt="2021-02-27T12:15:40.633" v="417" actId="20577"/>
          <ac:spMkLst>
            <pc:docMk/>
            <pc:sldMk cId="1061225006" sldId="545"/>
            <ac:spMk id="5" creationId="{00000000-0000-0000-0000-000000000000}"/>
          </ac:spMkLst>
        </pc:spChg>
        <pc:spChg chg="mod">
          <ac:chgData name="Swenson, Jody" userId="f700768a-5749-4e0f-98d7-2b523cc7d418" providerId="ADAL" clId="{EDA2FD90-69F2-46BE-AA03-B1FABF95B9BA}" dt="2021-02-27T02:29:26.520" v="4" actId="20577"/>
          <ac:spMkLst>
            <pc:docMk/>
            <pc:sldMk cId="1061225006" sldId="545"/>
            <ac:spMk id="67" creationId="{00000000-0000-0000-0000-000000000000}"/>
          </ac:spMkLst>
        </pc:spChg>
        <pc:picChg chg="mod">
          <ac:chgData name="Swenson, Jody" userId="f700768a-5749-4e0f-98d7-2b523cc7d418" providerId="ADAL" clId="{EDA2FD90-69F2-46BE-AA03-B1FABF95B9BA}" dt="2021-02-27T12:15:09.147" v="415" actId="1038"/>
          <ac:picMkLst>
            <pc:docMk/>
            <pc:sldMk cId="1061225006" sldId="545"/>
            <ac:picMk id="3" creationId="{00000000-0000-0000-0000-000000000000}"/>
          </ac:picMkLst>
        </pc:picChg>
      </pc:sldChg>
      <pc:sldChg chg="add">
        <pc:chgData name="Swenson, Jody" userId="f700768a-5749-4e0f-98d7-2b523cc7d418" providerId="ADAL" clId="{EDA2FD90-69F2-46BE-AA03-B1FABF95B9BA}" dt="2021-04-01T15:28:30.926" v="643"/>
        <pc:sldMkLst>
          <pc:docMk/>
          <pc:sldMk cId="2686378705" sldId="606"/>
        </pc:sldMkLst>
      </pc:sldChg>
    </pc:docChg>
  </pc:docChgLst>
  <pc:docChgLst>
    <pc:chgData name="Swenson, Jody" userId="f700768a-5749-4e0f-98d7-2b523cc7d418" providerId="ADAL" clId="{E08FC71E-B19B-47A8-964C-611A5D91383E}"/>
    <pc:docChg chg="modSld">
      <pc:chgData name="Swenson, Jody" userId="f700768a-5749-4e0f-98d7-2b523cc7d418" providerId="ADAL" clId="{E08FC71E-B19B-47A8-964C-611A5D91383E}" dt="2022-07-06T19:51:52.358" v="9" actId="20577"/>
      <pc:docMkLst>
        <pc:docMk/>
      </pc:docMkLst>
      <pc:sldChg chg="modSp mod">
        <pc:chgData name="Swenson, Jody" userId="f700768a-5749-4e0f-98d7-2b523cc7d418" providerId="ADAL" clId="{E08FC71E-B19B-47A8-964C-611A5D91383E}" dt="2022-06-29T20:58:36.186" v="8" actId="20577"/>
        <pc:sldMkLst>
          <pc:docMk/>
          <pc:sldMk cId="2779200237" sldId="435"/>
        </pc:sldMkLst>
        <pc:spChg chg="mod">
          <ac:chgData name="Swenson, Jody" userId="f700768a-5749-4e0f-98d7-2b523cc7d418" providerId="ADAL" clId="{E08FC71E-B19B-47A8-964C-611A5D91383E}" dt="2022-06-29T20:58:36.186" v="8" actId="20577"/>
          <ac:spMkLst>
            <pc:docMk/>
            <pc:sldMk cId="2779200237" sldId="435"/>
            <ac:spMk id="48" creationId="{D9F99B44-DBB0-4CCE-8091-6316EBA0A2C3}"/>
          </ac:spMkLst>
        </pc:spChg>
      </pc:sldChg>
      <pc:sldChg chg="modAnim">
        <pc:chgData name="Swenson, Jody" userId="f700768a-5749-4e0f-98d7-2b523cc7d418" providerId="ADAL" clId="{E08FC71E-B19B-47A8-964C-611A5D91383E}" dt="2021-11-17T16:33:04.649" v="2"/>
        <pc:sldMkLst>
          <pc:docMk/>
          <pc:sldMk cId="3247919460" sldId="446"/>
        </pc:sldMkLst>
      </pc:sldChg>
      <pc:sldChg chg="modSp mod">
        <pc:chgData name="Swenson, Jody" userId="f700768a-5749-4e0f-98d7-2b523cc7d418" providerId="ADAL" clId="{E08FC71E-B19B-47A8-964C-611A5D91383E}" dt="2022-06-29T20:58:26.216" v="7" actId="20577"/>
        <pc:sldMkLst>
          <pc:docMk/>
          <pc:sldMk cId="1272928431" sldId="458"/>
        </pc:sldMkLst>
        <pc:spChg chg="mod">
          <ac:chgData name="Swenson, Jody" userId="f700768a-5749-4e0f-98d7-2b523cc7d418" providerId="ADAL" clId="{E08FC71E-B19B-47A8-964C-611A5D91383E}" dt="2022-06-29T20:58:26.216" v="7" actId="20577"/>
          <ac:spMkLst>
            <pc:docMk/>
            <pc:sldMk cId="1272928431" sldId="458"/>
            <ac:spMk id="33" creationId="{5753561F-C64B-48A3-81C1-4A359E4CE700}"/>
          </ac:spMkLst>
        </pc:spChg>
      </pc:sldChg>
      <pc:sldChg chg="modAnim">
        <pc:chgData name="Swenson, Jody" userId="f700768a-5749-4e0f-98d7-2b523cc7d418" providerId="ADAL" clId="{E08FC71E-B19B-47A8-964C-611A5D91383E}" dt="2021-11-22T20:57:29.355" v="3"/>
        <pc:sldMkLst>
          <pc:docMk/>
          <pc:sldMk cId="1966140616" sldId="467"/>
        </pc:sldMkLst>
      </pc:sldChg>
      <pc:sldChg chg="modSp">
        <pc:chgData name="Swenson, Jody" userId="f700768a-5749-4e0f-98d7-2b523cc7d418" providerId="ADAL" clId="{E08FC71E-B19B-47A8-964C-611A5D91383E}" dt="2022-07-06T19:51:52.358" v="9" actId="20577"/>
        <pc:sldMkLst>
          <pc:docMk/>
          <pc:sldMk cId="1196318714" sldId="543"/>
        </pc:sldMkLst>
        <pc:spChg chg="mod">
          <ac:chgData name="Swenson, Jody" userId="f700768a-5749-4e0f-98d7-2b523cc7d418" providerId="ADAL" clId="{E08FC71E-B19B-47A8-964C-611A5D91383E}" dt="2022-07-06T19:51:52.358" v="9" actId="20577"/>
          <ac:spMkLst>
            <pc:docMk/>
            <pc:sldMk cId="1196318714" sldId="543"/>
            <ac:spMk id="4" creationId="{00000000-0000-0000-0000-000000000000}"/>
          </ac:spMkLst>
        </pc:spChg>
      </pc:sldChg>
      <pc:sldChg chg="modSp">
        <pc:chgData name="Swenson, Jody" userId="f700768a-5749-4e0f-98d7-2b523cc7d418" providerId="ADAL" clId="{E08FC71E-B19B-47A8-964C-611A5D91383E}" dt="2022-06-27T21:38:03.236" v="6" actId="113"/>
        <pc:sldMkLst>
          <pc:docMk/>
          <pc:sldMk cId="1508169429" sldId="607"/>
        </pc:sldMkLst>
        <pc:spChg chg="mod">
          <ac:chgData name="Swenson, Jody" userId="f700768a-5749-4e0f-98d7-2b523cc7d418" providerId="ADAL" clId="{E08FC71E-B19B-47A8-964C-611A5D91383E}" dt="2022-06-27T21:38:03.236" v="6" actId="113"/>
          <ac:spMkLst>
            <pc:docMk/>
            <pc:sldMk cId="1508169429" sldId="607"/>
            <ac:spMk id="4" creationId="{00000000-0000-0000-0000-000000000000}"/>
          </ac:spMkLst>
        </pc:spChg>
      </pc:sldChg>
      <pc:sldChg chg="modSp">
        <pc:chgData name="Swenson, Jody" userId="f700768a-5749-4e0f-98d7-2b523cc7d418" providerId="ADAL" clId="{E08FC71E-B19B-47A8-964C-611A5D91383E}" dt="2022-03-21T19:54:35.936" v="4" actId="20577"/>
        <pc:sldMkLst>
          <pc:docMk/>
          <pc:sldMk cId="2720059285" sldId="608"/>
        </pc:sldMkLst>
        <pc:spChg chg="mod">
          <ac:chgData name="Swenson, Jody" userId="f700768a-5749-4e0f-98d7-2b523cc7d418" providerId="ADAL" clId="{E08FC71E-B19B-47A8-964C-611A5D91383E}" dt="2022-03-21T19:54:35.936" v="4" actId="20577"/>
          <ac:spMkLst>
            <pc:docMk/>
            <pc:sldMk cId="2720059285" sldId="608"/>
            <ac:spMk id="4" creationId="{00000000-0000-0000-0000-000000000000}"/>
          </ac:spMkLst>
        </pc:spChg>
      </pc:sldChg>
      <pc:sldChg chg="modSp">
        <pc:chgData name="Swenson, Jody" userId="f700768a-5749-4e0f-98d7-2b523cc7d418" providerId="ADAL" clId="{E08FC71E-B19B-47A8-964C-611A5D91383E}" dt="2022-03-21T19:54:59.646" v="5" actId="20577"/>
        <pc:sldMkLst>
          <pc:docMk/>
          <pc:sldMk cId="4071499592" sldId="609"/>
        </pc:sldMkLst>
        <pc:spChg chg="mod">
          <ac:chgData name="Swenson, Jody" userId="f700768a-5749-4e0f-98d7-2b523cc7d418" providerId="ADAL" clId="{E08FC71E-B19B-47A8-964C-611A5D91383E}" dt="2022-03-21T19:54:59.646" v="5" actId="20577"/>
          <ac:spMkLst>
            <pc:docMk/>
            <pc:sldMk cId="4071499592" sldId="609"/>
            <ac:spMk id="4" creationId="{00000000-0000-0000-0000-000000000000}"/>
          </ac:spMkLst>
        </pc:spChg>
      </pc:sldChg>
    </pc:docChg>
  </pc:docChgLst>
  <pc:docChgLst>
    <pc:chgData name="Swenson, Jody" userId="f700768a-5749-4e0f-98d7-2b523cc7d418" providerId="ADAL" clId="{FD08743E-0B46-48E1-BBB7-33402B8CA4E0}"/>
    <pc:docChg chg="modSld">
      <pc:chgData name="Swenson, Jody" userId="f700768a-5749-4e0f-98d7-2b523cc7d418" providerId="ADAL" clId="{FD08743E-0B46-48E1-BBB7-33402B8CA4E0}" dt="2020-11-30T16:21:28.392" v="5" actId="20577"/>
      <pc:docMkLst>
        <pc:docMk/>
      </pc:docMkLst>
      <pc:sldChg chg="modSp modAnim">
        <pc:chgData name="Swenson, Jody" userId="f700768a-5749-4e0f-98d7-2b523cc7d418" providerId="ADAL" clId="{FD08743E-0B46-48E1-BBB7-33402B8CA4E0}" dt="2020-11-30T16:21:28.392" v="5" actId="20577"/>
        <pc:sldMkLst>
          <pc:docMk/>
          <pc:sldMk cId="3294912112" sldId="538"/>
        </pc:sldMkLst>
        <pc:spChg chg="mod">
          <ac:chgData name="Swenson, Jody" userId="f700768a-5749-4e0f-98d7-2b523cc7d418" providerId="ADAL" clId="{FD08743E-0B46-48E1-BBB7-33402B8CA4E0}" dt="2020-11-30T16:21:28.392" v="5" actId="20577"/>
          <ac:spMkLst>
            <pc:docMk/>
            <pc:sldMk cId="3294912112" sldId="538"/>
            <ac:spMk id="5" creationId="{00000000-0000-0000-0000-000000000000}"/>
          </ac:spMkLst>
        </pc:spChg>
      </pc:sldChg>
    </pc:docChg>
  </pc:docChgLst>
  <pc:docChgLst>
    <pc:chgData name="Swenson, Jody" userId="f700768a-5749-4e0f-98d7-2b523cc7d418" providerId="ADAL" clId="{86CBDD8E-44EF-4D2D-ADB4-1EAB3722B187}"/>
    <pc:docChg chg="addSld delSld modSld">
      <pc:chgData name="Swenson, Jody" userId="f700768a-5749-4e0f-98d7-2b523cc7d418" providerId="ADAL" clId="{86CBDD8E-44EF-4D2D-ADB4-1EAB3722B187}" dt="2021-05-12T22:27:30.900" v="7" actId="1076"/>
      <pc:docMkLst>
        <pc:docMk/>
      </pc:docMkLst>
      <pc:sldChg chg="addSp modSp mod modAnim">
        <pc:chgData name="Swenson, Jody" userId="f700768a-5749-4e0f-98d7-2b523cc7d418" providerId="ADAL" clId="{86CBDD8E-44EF-4D2D-ADB4-1EAB3722B187}" dt="2021-05-12T21:18:50.285" v="4" actId="1076"/>
        <pc:sldMkLst>
          <pc:docMk/>
          <pc:sldMk cId="1868677024" sldId="429"/>
        </pc:sldMkLst>
        <pc:spChg chg="add mod">
          <ac:chgData name="Swenson, Jody" userId="f700768a-5749-4e0f-98d7-2b523cc7d418" providerId="ADAL" clId="{86CBDD8E-44EF-4D2D-ADB4-1EAB3722B187}" dt="2021-05-12T21:18:50.285" v="4" actId="1076"/>
          <ac:spMkLst>
            <pc:docMk/>
            <pc:sldMk cId="1868677024" sldId="429"/>
            <ac:spMk id="6" creationId="{5441BB80-99E5-4A4C-9BF2-8CD27F056F5C}"/>
          </ac:spMkLst>
        </pc:spChg>
      </pc:sldChg>
      <pc:sldChg chg="del">
        <pc:chgData name="Swenson, Jody" userId="f700768a-5749-4e0f-98d7-2b523cc7d418" providerId="ADAL" clId="{86CBDD8E-44EF-4D2D-ADB4-1EAB3722B187}" dt="2021-05-12T20:43:21.711" v="1" actId="47"/>
        <pc:sldMkLst>
          <pc:docMk/>
          <pc:sldMk cId="564069817" sldId="462"/>
        </pc:sldMkLst>
      </pc:sldChg>
      <pc:sldChg chg="addSp modSp mod modAnim">
        <pc:chgData name="Swenson, Jody" userId="f700768a-5749-4e0f-98d7-2b523cc7d418" providerId="ADAL" clId="{86CBDD8E-44EF-4D2D-ADB4-1EAB3722B187}" dt="2021-05-12T22:27:30.900" v="7" actId="1076"/>
        <pc:sldMkLst>
          <pc:docMk/>
          <pc:sldMk cId="2686378705" sldId="606"/>
        </pc:sldMkLst>
        <pc:spChg chg="add mod">
          <ac:chgData name="Swenson, Jody" userId="f700768a-5749-4e0f-98d7-2b523cc7d418" providerId="ADAL" clId="{86CBDD8E-44EF-4D2D-ADB4-1EAB3722B187}" dt="2021-05-12T22:27:30.900" v="7" actId="1076"/>
          <ac:spMkLst>
            <pc:docMk/>
            <pc:sldMk cId="2686378705" sldId="606"/>
            <ac:spMk id="5" creationId="{E23E154D-E9A7-45A0-A637-85A868119889}"/>
          </ac:spMkLst>
        </pc:spChg>
      </pc:sldChg>
      <pc:sldChg chg="add">
        <pc:chgData name="Swenson, Jody" userId="f700768a-5749-4e0f-98d7-2b523cc7d418" providerId="ADAL" clId="{86CBDD8E-44EF-4D2D-ADB4-1EAB3722B187}" dt="2021-05-12T20:43:17.374" v="0"/>
        <pc:sldMkLst>
          <pc:docMk/>
          <pc:sldMk cId="1508169429" sldId="607"/>
        </pc:sldMkLst>
      </pc:sldChg>
    </pc:docChg>
  </pc:docChgLst>
  <pc:docChgLst>
    <pc:chgData name="Swenson, Jody" userId="f700768a-5749-4e0f-98d7-2b523cc7d418" providerId="ADAL" clId="{A555A4A6-6D80-43D6-867C-CF3F3603747E}"/>
    <pc:docChg chg="undo custSel modSld">
      <pc:chgData name="Swenson, Jody" userId="f700768a-5749-4e0f-98d7-2b523cc7d418" providerId="ADAL" clId="{A555A4A6-6D80-43D6-867C-CF3F3603747E}" dt="2021-06-06T00:21:00.342" v="243" actId="1038"/>
      <pc:docMkLst>
        <pc:docMk/>
      </pc:docMkLst>
      <pc:sldChg chg="addSp delSp modSp mod modAnim">
        <pc:chgData name="Swenson, Jody" userId="f700768a-5749-4e0f-98d7-2b523cc7d418" providerId="ADAL" clId="{A555A4A6-6D80-43D6-867C-CF3F3603747E}" dt="2021-06-06T00:18:03.119" v="198" actId="14100"/>
        <pc:sldMkLst>
          <pc:docMk/>
          <pc:sldMk cId="3737908738" sldId="434"/>
        </pc:sldMkLst>
        <pc:spChg chg="mod">
          <ac:chgData name="Swenson, Jody" userId="f700768a-5749-4e0f-98d7-2b523cc7d418" providerId="ADAL" clId="{A555A4A6-6D80-43D6-867C-CF3F3603747E}" dt="2021-06-04T21:52:59.527" v="156" actId="20577"/>
          <ac:spMkLst>
            <pc:docMk/>
            <pc:sldMk cId="3737908738" sldId="434"/>
            <ac:spMk id="6" creationId="{00000000-0000-0000-0000-000000000000}"/>
          </ac:spMkLst>
        </pc:spChg>
        <pc:picChg chg="add mod">
          <ac:chgData name="Swenson, Jody" userId="f700768a-5749-4e0f-98d7-2b523cc7d418" providerId="ADAL" clId="{A555A4A6-6D80-43D6-867C-CF3F3603747E}" dt="2021-06-06T00:18:03.119" v="198" actId="14100"/>
          <ac:picMkLst>
            <pc:docMk/>
            <pc:sldMk cId="3737908738" sldId="434"/>
            <ac:picMk id="4" creationId="{AF526EFC-D91A-4CC5-8921-46268D69FC7E}"/>
          </ac:picMkLst>
        </pc:picChg>
        <pc:picChg chg="del">
          <ac:chgData name="Swenson, Jody" userId="f700768a-5749-4e0f-98d7-2b523cc7d418" providerId="ADAL" clId="{A555A4A6-6D80-43D6-867C-CF3F3603747E}" dt="2021-06-06T00:16:34.664" v="193" actId="478"/>
          <ac:picMkLst>
            <pc:docMk/>
            <pc:sldMk cId="3737908738" sldId="434"/>
            <ac:picMk id="5" creationId="{00000000-0000-0000-0000-000000000000}"/>
          </ac:picMkLst>
        </pc:picChg>
      </pc:sldChg>
      <pc:sldChg chg="addSp delSp modSp mod">
        <pc:chgData name="Swenson, Jody" userId="f700768a-5749-4e0f-98d7-2b523cc7d418" providerId="ADAL" clId="{A555A4A6-6D80-43D6-867C-CF3F3603747E}" dt="2021-06-06T00:18:47.078" v="213" actId="14100"/>
        <pc:sldMkLst>
          <pc:docMk/>
          <pc:sldMk cId="2779200237" sldId="435"/>
        </pc:sldMkLst>
        <pc:picChg chg="del">
          <ac:chgData name="Swenson, Jody" userId="f700768a-5749-4e0f-98d7-2b523cc7d418" providerId="ADAL" clId="{A555A4A6-6D80-43D6-867C-CF3F3603747E}" dt="2021-06-06T00:18:37.697" v="203" actId="478"/>
          <ac:picMkLst>
            <pc:docMk/>
            <pc:sldMk cId="2779200237" sldId="435"/>
            <ac:picMk id="22" creationId="{00000000-0000-0000-0000-000000000000}"/>
          </ac:picMkLst>
        </pc:picChg>
        <pc:picChg chg="add mod">
          <ac:chgData name="Swenson, Jody" userId="f700768a-5749-4e0f-98d7-2b523cc7d418" providerId="ADAL" clId="{A555A4A6-6D80-43D6-867C-CF3F3603747E}" dt="2021-06-06T00:18:47.078" v="213" actId="14100"/>
          <ac:picMkLst>
            <pc:docMk/>
            <pc:sldMk cId="2779200237" sldId="435"/>
            <ac:picMk id="24" creationId="{FA8180BF-E721-40BD-ABB0-85C6AF04A4E2}"/>
          </ac:picMkLst>
        </pc:picChg>
      </pc:sldChg>
      <pc:sldChg chg="addSp delSp modSp mod modAnim">
        <pc:chgData name="Swenson, Jody" userId="f700768a-5749-4e0f-98d7-2b523cc7d418" providerId="ADAL" clId="{A555A4A6-6D80-43D6-867C-CF3F3603747E}" dt="2021-06-06T00:20:34.824" v="224" actId="478"/>
        <pc:sldMkLst>
          <pc:docMk/>
          <pc:sldMk cId="4145430680" sldId="457"/>
        </pc:sldMkLst>
        <pc:spChg chg="mod">
          <ac:chgData name="Swenson, Jody" userId="f700768a-5749-4e0f-98d7-2b523cc7d418" providerId="ADAL" clId="{A555A4A6-6D80-43D6-867C-CF3F3603747E}" dt="2021-06-04T21:50:13.794" v="94" actId="20577"/>
          <ac:spMkLst>
            <pc:docMk/>
            <pc:sldMk cId="4145430680" sldId="457"/>
            <ac:spMk id="6" creationId="{00000000-0000-0000-0000-000000000000}"/>
          </ac:spMkLst>
        </pc:spChg>
        <pc:picChg chg="del mod">
          <ac:chgData name="Swenson, Jody" userId="f700768a-5749-4e0f-98d7-2b523cc7d418" providerId="ADAL" clId="{A555A4A6-6D80-43D6-867C-CF3F3603747E}" dt="2021-06-06T00:20:34.824" v="224" actId="478"/>
          <ac:picMkLst>
            <pc:docMk/>
            <pc:sldMk cId="4145430680" sldId="457"/>
            <ac:picMk id="4" creationId="{00000000-0000-0000-0000-000000000000}"/>
          </ac:picMkLst>
        </pc:picChg>
        <pc:picChg chg="add mod">
          <ac:chgData name="Swenson, Jody" userId="f700768a-5749-4e0f-98d7-2b523cc7d418" providerId="ADAL" clId="{A555A4A6-6D80-43D6-867C-CF3F3603747E}" dt="2021-06-06T00:20:33.372" v="223" actId="14100"/>
          <ac:picMkLst>
            <pc:docMk/>
            <pc:sldMk cId="4145430680" sldId="457"/>
            <ac:picMk id="5" creationId="{35BB5C5F-400C-4AE7-BEBA-EF003FB14CD7}"/>
          </ac:picMkLst>
        </pc:picChg>
      </pc:sldChg>
      <pc:sldChg chg="addSp delSp modSp mod">
        <pc:chgData name="Swenson, Jody" userId="f700768a-5749-4e0f-98d7-2b523cc7d418" providerId="ADAL" clId="{A555A4A6-6D80-43D6-867C-CF3F3603747E}" dt="2021-06-06T00:21:00.342" v="243" actId="1038"/>
        <pc:sldMkLst>
          <pc:docMk/>
          <pc:sldMk cId="1272928431" sldId="458"/>
        </pc:sldMkLst>
        <pc:spChg chg="mod">
          <ac:chgData name="Swenson, Jody" userId="f700768a-5749-4e0f-98d7-2b523cc7d418" providerId="ADAL" clId="{A555A4A6-6D80-43D6-867C-CF3F3603747E}" dt="2021-06-06T00:20:50.481" v="229" actId="1076"/>
          <ac:spMkLst>
            <pc:docMk/>
            <pc:sldMk cId="1272928431" sldId="458"/>
            <ac:spMk id="7" creationId="{00000000-0000-0000-0000-000000000000}"/>
          </ac:spMkLst>
        </pc:spChg>
        <pc:picChg chg="del">
          <ac:chgData name="Swenson, Jody" userId="f700768a-5749-4e0f-98d7-2b523cc7d418" providerId="ADAL" clId="{A555A4A6-6D80-43D6-867C-CF3F3603747E}" dt="2021-06-06T00:20:53.615" v="231" actId="478"/>
          <ac:picMkLst>
            <pc:docMk/>
            <pc:sldMk cId="1272928431" sldId="458"/>
            <ac:picMk id="3" creationId="{00000000-0000-0000-0000-000000000000}"/>
          </ac:picMkLst>
        </pc:picChg>
        <pc:picChg chg="add mod">
          <ac:chgData name="Swenson, Jody" userId="f700768a-5749-4e0f-98d7-2b523cc7d418" providerId="ADAL" clId="{A555A4A6-6D80-43D6-867C-CF3F3603747E}" dt="2021-06-06T00:21:00.342" v="243" actId="1038"/>
          <ac:picMkLst>
            <pc:docMk/>
            <pc:sldMk cId="1272928431" sldId="458"/>
            <ac:picMk id="24" creationId="{BA7C72E3-D4D6-47F8-9E11-8B58F958D8BE}"/>
          </ac:picMkLst>
        </pc:picChg>
      </pc:sldChg>
      <pc:sldChg chg="addSp delSp modSp mod">
        <pc:chgData name="Swenson, Jody" userId="f700768a-5749-4e0f-98d7-2b523cc7d418" providerId="ADAL" clId="{A555A4A6-6D80-43D6-867C-CF3F3603747E}" dt="2021-06-06T00:13:07.358" v="192" actId="1038"/>
        <pc:sldMkLst>
          <pc:docMk/>
          <pc:sldMk cId="1702071313" sldId="541"/>
        </pc:sldMkLst>
        <pc:spChg chg="mod">
          <ac:chgData name="Swenson, Jody" userId="f700768a-5749-4e0f-98d7-2b523cc7d418" providerId="ADAL" clId="{A555A4A6-6D80-43D6-867C-CF3F3603747E}" dt="2021-06-06T00:11:48.166" v="186" actId="1076"/>
          <ac:spMkLst>
            <pc:docMk/>
            <pc:sldMk cId="1702071313" sldId="541"/>
            <ac:spMk id="8" creationId="{00000000-0000-0000-0000-000000000000}"/>
          </ac:spMkLst>
        </pc:spChg>
        <pc:picChg chg="del">
          <ac:chgData name="Swenson, Jody" userId="f700768a-5749-4e0f-98d7-2b523cc7d418" providerId="ADAL" clId="{A555A4A6-6D80-43D6-867C-CF3F3603747E}" dt="2021-06-06T00:10:47.982" v="161" actId="478"/>
          <ac:picMkLst>
            <pc:docMk/>
            <pc:sldMk cId="1702071313" sldId="541"/>
            <ac:picMk id="5" creationId="{00000000-0000-0000-0000-000000000000}"/>
          </ac:picMkLst>
        </pc:picChg>
        <pc:picChg chg="mod">
          <ac:chgData name="Swenson, Jody" userId="f700768a-5749-4e0f-98d7-2b523cc7d418" providerId="ADAL" clId="{A555A4A6-6D80-43D6-867C-CF3F3603747E}" dt="2021-06-06T00:11:50.326" v="187" actId="1076"/>
          <ac:picMkLst>
            <pc:docMk/>
            <pc:sldMk cId="1702071313" sldId="541"/>
            <ac:picMk id="7" creationId="{00000000-0000-0000-0000-000000000000}"/>
          </ac:picMkLst>
        </pc:picChg>
        <pc:picChg chg="add mod">
          <ac:chgData name="Swenson, Jody" userId="f700768a-5749-4e0f-98d7-2b523cc7d418" providerId="ADAL" clId="{A555A4A6-6D80-43D6-867C-CF3F3603747E}" dt="2021-06-06T00:13:07.358" v="192" actId="1038"/>
          <ac:picMkLst>
            <pc:docMk/>
            <pc:sldMk cId="1702071313" sldId="541"/>
            <ac:picMk id="9" creationId="{FFA5DA23-E002-4A15-8436-1AB89F57EF21}"/>
          </ac:picMkLst>
        </pc:picChg>
      </pc:sldChg>
    </pc:docChg>
  </pc:docChgLst>
  <pc:docChgLst>
    <pc:chgData name="Swenson, Jody" userId="f700768a-5749-4e0f-98d7-2b523cc7d418" providerId="ADAL" clId="{D87E0672-67F3-43D5-BB5C-BA4D12B65B11}"/>
    <pc:docChg chg="undo custSel addSld delSld modSld sldOrd">
      <pc:chgData name="Swenson, Jody" userId="f700768a-5749-4e0f-98d7-2b523cc7d418" providerId="ADAL" clId="{D87E0672-67F3-43D5-BB5C-BA4D12B65B11}" dt="2020-07-01T16:42:11.166" v="640" actId="20577"/>
      <pc:docMkLst>
        <pc:docMk/>
      </pc:docMkLst>
      <pc:sldChg chg="modSp modNotesTx">
        <pc:chgData name="Swenson, Jody" userId="f700768a-5749-4e0f-98d7-2b523cc7d418" providerId="ADAL" clId="{D87E0672-67F3-43D5-BB5C-BA4D12B65B11}" dt="2020-06-29T16:32:06.862" v="558" actId="1035"/>
        <pc:sldMkLst>
          <pc:docMk/>
          <pc:sldMk cId="2629523199" sldId="427"/>
        </pc:sldMkLst>
        <pc:spChg chg="mod">
          <ac:chgData name="Swenson, Jody" userId="f700768a-5749-4e0f-98d7-2b523cc7d418" providerId="ADAL" clId="{D87E0672-67F3-43D5-BB5C-BA4D12B65B11}" dt="2020-06-29T16:32:01.076" v="546" actId="1076"/>
          <ac:spMkLst>
            <pc:docMk/>
            <pc:sldMk cId="2629523199" sldId="427"/>
            <ac:spMk id="2" creationId="{00000000-0000-0000-0000-000000000000}"/>
          </ac:spMkLst>
        </pc:spChg>
        <pc:spChg chg="mod">
          <ac:chgData name="Swenson, Jody" userId="f700768a-5749-4e0f-98d7-2b523cc7d418" providerId="ADAL" clId="{D87E0672-67F3-43D5-BB5C-BA4D12B65B11}" dt="2020-06-29T16:32:06.862" v="558" actId="1035"/>
          <ac:spMkLst>
            <pc:docMk/>
            <pc:sldMk cId="2629523199" sldId="427"/>
            <ac:spMk id="4" creationId="{00000000-0000-0000-0000-000000000000}"/>
          </ac:spMkLst>
        </pc:spChg>
        <pc:grpChg chg="mod">
          <ac:chgData name="Swenson, Jody" userId="f700768a-5749-4e0f-98d7-2b523cc7d418" providerId="ADAL" clId="{D87E0672-67F3-43D5-BB5C-BA4D12B65B11}" dt="2020-06-29T16:32:06.862" v="558" actId="1035"/>
          <ac:grpSpMkLst>
            <pc:docMk/>
            <pc:sldMk cId="2629523199" sldId="427"/>
            <ac:grpSpMk id="24" creationId="{00000000-0000-0000-0000-000000000000}"/>
          </ac:grpSpMkLst>
        </pc:grpChg>
      </pc:sldChg>
      <pc:sldChg chg="modSp">
        <pc:chgData name="Swenson, Jody" userId="f700768a-5749-4e0f-98d7-2b523cc7d418" providerId="ADAL" clId="{D87E0672-67F3-43D5-BB5C-BA4D12B65B11}" dt="2020-06-29T16:34:45.715" v="596" actId="1035"/>
        <pc:sldMkLst>
          <pc:docMk/>
          <pc:sldMk cId="3591989158" sldId="432"/>
        </pc:sldMkLst>
        <pc:spChg chg="mod">
          <ac:chgData name="Swenson, Jody" userId="f700768a-5749-4e0f-98d7-2b523cc7d418" providerId="ADAL" clId="{D87E0672-67F3-43D5-BB5C-BA4D12B65B11}" dt="2020-06-29T16:34:45.715" v="596" actId="1035"/>
          <ac:spMkLst>
            <pc:docMk/>
            <pc:sldMk cId="3591989158" sldId="432"/>
            <ac:spMk id="4" creationId="{00000000-0000-0000-0000-000000000000}"/>
          </ac:spMkLst>
        </pc:spChg>
        <pc:grpChg chg="mod">
          <ac:chgData name="Swenson, Jody" userId="f700768a-5749-4e0f-98d7-2b523cc7d418" providerId="ADAL" clId="{D87E0672-67F3-43D5-BB5C-BA4D12B65B11}" dt="2020-06-29T16:34:45.715" v="596" actId="1035"/>
          <ac:grpSpMkLst>
            <pc:docMk/>
            <pc:sldMk cId="3591989158" sldId="432"/>
            <ac:grpSpMk id="8" creationId="{00000000-0000-0000-0000-000000000000}"/>
          </ac:grpSpMkLst>
        </pc:grpChg>
        <pc:grpChg chg="mod">
          <ac:chgData name="Swenson, Jody" userId="f700768a-5749-4e0f-98d7-2b523cc7d418" providerId="ADAL" clId="{D87E0672-67F3-43D5-BB5C-BA4D12B65B11}" dt="2020-06-29T16:34:45.715" v="596" actId="1035"/>
          <ac:grpSpMkLst>
            <pc:docMk/>
            <pc:sldMk cId="3591989158" sldId="432"/>
            <ac:grpSpMk id="9" creationId="{00000000-0000-0000-0000-000000000000}"/>
          </ac:grpSpMkLst>
        </pc:grpChg>
        <pc:picChg chg="mod">
          <ac:chgData name="Swenson, Jody" userId="f700768a-5749-4e0f-98d7-2b523cc7d418" providerId="ADAL" clId="{D87E0672-67F3-43D5-BB5C-BA4D12B65B11}" dt="2020-06-29T16:34:45.715" v="596" actId="1035"/>
          <ac:picMkLst>
            <pc:docMk/>
            <pc:sldMk cId="3591989158" sldId="432"/>
            <ac:picMk id="3" creationId="{00000000-0000-0000-0000-000000000000}"/>
          </ac:picMkLst>
        </pc:picChg>
        <pc:picChg chg="mod">
          <ac:chgData name="Swenson, Jody" userId="f700768a-5749-4e0f-98d7-2b523cc7d418" providerId="ADAL" clId="{D87E0672-67F3-43D5-BB5C-BA4D12B65B11}" dt="2020-06-29T16:34:45.715" v="596" actId="1035"/>
          <ac:picMkLst>
            <pc:docMk/>
            <pc:sldMk cId="3591989158" sldId="432"/>
            <ac:picMk id="5" creationId="{00000000-0000-0000-0000-000000000000}"/>
          </ac:picMkLst>
        </pc:picChg>
        <pc:cxnChg chg="mod">
          <ac:chgData name="Swenson, Jody" userId="f700768a-5749-4e0f-98d7-2b523cc7d418" providerId="ADAL" clId="{D87E0672-67F3-43D5-BB5C-BA4D12B65B11}" dt="2020-06-29T16:34:45.715" v="596" actId="1035"/>
          <ac:cxnSpMkLst>
            <pc:docMk/>
            <pc:sldMk cId="3591989158" sldId="432"/>
            <ac:cxnSpMk id="7" creationId="{1BEF6085-C737-4D20-B158-7F40906C98C4}"/>
          </ac:cxnSpMkLst>
        </pc:cxnChg>
        <pc:cxnChg chg="mod">
          <ac:chgData name="Swenson, Jody" userId="f700768a-5749-4e0f-98d7-2b523cc7d418" providerId="ADAL" clId="{D87E0672-67F3-43D5-BB5C-BA4D12B65B11}" dt="2020-06-29T16:34:45.715" v="596" actId="1035"/>
          <ac:cxnSpMkLst>
            <pc:docMk/>
            <pc:sldMk cId="3591989158" sldId="432"/>
            <ac:cxnSpMk id="40" creationId="{81A3E775-9BD0-4D76-9024-43B3673396A1}"/>
          </ac:cxnSpMkLst>
        </pc:cxnChg>
      </pc:sldChg>
      <pc:sldChg chg="modSp modAnim">
        <pc:chgData name="Swenson, Jody" userId="f700768a-5749-4e0f-98d7-2b523cc7d418" providerId="ADAL" clId="{D87E0672-67F3-43D5-BB5C-BA4D12B65B11}" dt="2020-06-29T16:36:29.744" v="609" actId="20577"/>
        <pc:sldMkLst>
          <pc:docMk/>
          <pc:sldMk cId="2779200237" sldId="435"/>
        </pc:sldMkLst>
        <pc:spChg chg="mod">
          <ac:chgData name="Swenson, Jody" userId="f700768a-5749-4e0f-98d7-2b523cc7d418" providerId="ADAL" clId="{D87E0672-67F3-43D5-BB5C-BA4D12B65B11}" dt="2020-06-29T16:36:29.744" v="609" actId="20577"/>
          <ac:spMkLst>
            <pc:docMk/>
            <pc:sldMk cId="2779200237" sldId="435"/>
            <ac:spMk id="7" creationId="{00000000-0000-0000-0000-000000000000}"/>
          </ac:spMkLst>
        </pc:spChg>
        <pc:picChg chg="mod">
          <ac:chgData name="Swenson, Jody" userId="f700768a-5749-4e0f-98d7-2b523cc7d418" providerId="ADAL" clId="{D87E0672-67F3-43D5-BB5C-BA4D12B65B11}" dt="2020-06-29T16:36:21.234" v="606" actId="1035"/>
          <ac:picMkLst>
            <pc:docMk/>
            <pc:sldMk cId="2779200237" sldId="435"/>
            <ac:picMk id="5" creationId="{520C434A-CB45-478B-9C64-D46B0ECDC75D}"/>
          </ac:picMkLst>
        </pc:picChg>
      </pc:sldChg>
      <pc:sldChg chg="modSp">
        <pc:chgData name="Swenson, Jody" userId="f700768a-5749-4e0f-98d7-2b523cc7d418" providerId="ADAL" clId="{D87E0672-67F3-43D5-BB5C-BA4D12B65B11}" dt="2020-06-29T16:32:17.979" v="565" actId="1035"/>
        <pc:sldMkLst>
          <pc:docMk/>
          <pc:sldMk cId="3247919460" sldId="446"/>
        </pc:sldMkLst>
        <pc:spChg chg="mod">
          <ac:chgData name="Swenson, Jody" userId="f700768a-5749-4e0f-98d7-2b523cc7d418" providerId="ADAL" clId="{D87E0672-67F3-43D5-BB5C-BA4D12B65B11}" dt="2020-06-29T16:32:17.979" v="565" actId="1035"/>
          <ac:spMkLst>
            <pc:docMk/>
            <pc:sldMk cId="3247919460" sldId="446"/>
            <ac:spMk id="4" creationId="{00000000-0000-0000-0000-000000000000}"/>
          </ac:spMkLst>
        </pc:spChg>
      </pc:sldChg>
      <pc:sldChg chg="modSp">
        <pc:chgData name="Swenson, Jody" userId="f700768a-5749-4e0f-98d7-2b523cc7d418" providerId="ADAL" clId="{D87E0672-67F3-43D5-BB5C-BA4D12B65B11}" dt="2020-06-29T16:34:33.384" v="588" actId="1035"/>
        <pc:sldMkLst>
          <pc:docMk/>
          <pc:sldMk cId="4052001999" sldId="448"/>
        </pc:sldMkLst>
        <pc:spChg chg="mod">
          <ac:chgData name="Swenson, Jody" userId="f700768a-5749-4e0f-98d7-2b523cc7d418" providerId="ADAL" clId="{D87E0672-67F3-43D5-BB5C-BA4D12B65B11}" dt="2020-06-29T16:34:33.384" v="588" actId="1035"/>
          <ac:spMkLst>
            <pc:docMk/>
            <pc:sldMk cId="4052001999" sldId="448"/>
            <ac:spMk id="4" creationId="{00000000-0000-0000-0000-000000000000}"/>
          </ac:spMkLst>
        </pc:spChg>
      </pc:sldChg>
      <pc:sldChg chg="modSp modAnim">
        <pc:chgData name="Swenson, Jody" userId="f700768a-5749-4e0f-98d7-2b523cc7d418" providerId="ADAL" clId="{D87E0672-67F3-43D5-BB5C-BA4D12B65B11}" dt="2020-06-29T16:34:10.049" v="578" actId="1035"/>
        <pc:sldMkLst>
          <pc:docMk/>
          <pc:sldMk cId="3130600049" sldId="455"/>
        </pc:sldMkLst>
        <pc:spChg chg="mod">
          <ac:chgData name="Swenson, Jody" userId="f700768a-5749-4e0f-98d7-2b523cc7d418" providerId="ADAL" clId="{D87E0672-67F3-43D5-BB5C-BA4D12B65B11}" dt="2020-06-29T16:34:05.058" v="577" actId="20577"/>
          <ac:spMkLst>
            <pc:docMk/>
            <pc:sldMk cId="3130600049" sldId="455"/>
            <ac:spMk id="4" creationId="{00000000-0000-0000-0000-000000000000}"/>
          </ac:spMkLst>
        </pc:spChg>
        <pc:picChg chg="mod">
          <ac:chgData name="Swenson, Jody" userId="f700768a-5749-4e0f-98d7-2b523cc7d418" providerId="ADAL" clId="{D87E0672-67F3-43D5-BB5C-BA4D12B65B11}" dt="2020-06-29T16:33:14.790" v="569" actId="14100"/>
          <ac:picMkLst>
            <pc:docMk/>
            <pc:sldMk cId="3130600049" sldId="455"/>
            <ac:picMk id="5" creationId="{00000000-0000-0000-0000-000000000000}"/>
          </ac:picMkLst>
        </pc:picChg>
        <pc:picChg chg="mod">
          <ac:chgData name="Swenson, Jody" userId="f700768a-5749-4e0f-98d7-2b523cc7d418" providerId="ADAL" clId="{D87E0672-67F3-43D5-BB5C-BA4D12B65B11}" dt="2020-06-29T16:34:10.049" v="578" actId="1035"/>
          <ac:picMkLst>
            <pc:docMk/>
            <pc:sldMk cId="3130600049" sldId="455"/>
            <ac:picMk id="6" creationId="{00000000-0000-0000-0000-000000000000}"/>
          </ac:picMkLst>
        </pc:picChg>
      </pc:sldChg>
      <pc:sldChg chg="modAnim">
        <pc:chgData name="Swenson, Jody" userId="f700768a-5749-4e0f-98d7-2b523cc7d418" providerId="ADAL" clId="{D87E0672-67F3-43D5-BB5C-BA4D12B65B11}" dt="2020-07-01T15:17:32.686" v="619"/>
        <pc:sldMkLst>
          <pc:docMk/>
          <pc:sldMk cId="4145430680" sldId="457"/>
        </pc:sldMkLst>
      </pc:sldChg>
      <pc:sldChg chg="modSp modAnim">
        <pc:chgData name="Swenson, Jody" userId="f700768a-5749-4e0f-98d7-2b523cc7d418" providerId="ADAL" clId="{D87E0672-67F3-43D5-BB5C-BA4D12B65B11}" dt="2020-06-29T16:37:10.042" v="611" actId="20577"/>
        <pc:sldMkLst>
          <pc:docMk/>
          <pc:sldMk cId="1272928431" sldId="458"/>
        </pc:sldMkLst>
        <pc:spChg chg="mod">
          <ac:chgData name="Swenson, Jody" userId="f700768a-5749-4e0f-98d7-2b523cc7d418" providerId="ADAL" clId="{D87E0672-67F3-43D5-BB5C-BA4D12B65B11}" dt="2020-06-29T16:37:10.042" v="611" actId="20577"/>
          <ac:spMkLst>
            <pc:docMk/>
            <pc:sldMk cId="1272928431" sldId="458"/>
            <ac:spMk id="7" creationId="{00000000-0000-0000-0000-000000000000}"/>
          </ac:spMkLst>
        </pc:spChg>
        <pc:grpChg chg="mod">
          <ac:chgData name="Swenson, Jody" userId="f700768a-5749-4e0f-98d7-2b523cc7d418" providerId="ADAL" clId="{D87E0672-67F3-43D5-BB5C-BA4D12B65B11}" dt="2020-06-29T16:30:42.718" v="501" actId="1038"/>
          <ac:grpSpMkLst>
            <pc:docMk/>
            <pc:sldMk cId="1272928431" sldId="458"/>
            <ac:grpSpMk id="25" creationId="{34C5BCCF-3478-4565-80A7-27EAC9831ED9}"/>
          </ac:grpSpMkLst>
        </pc:grpChg>
        <pc:picChg chg="mod">
          <ac:chgData name="Swenson, Jody" userId="f700768a-5749-4e0f-98d7-2b523cc7d418" providerId="ADAL" clId="{D87E0672-67F3-43D5-BB5C-BA4D12B65B11}" dt="2020-06-29T16:30:42.718" v="501" actId="1038"/>
          <ac:picMkLst>
            <pc:docMk/>
            <pc:sldMk cId="1272928431" sldId="458"/>
            <ac:picMk id="3" creationId="{00000000-0000-0000-0000-000000000000}"/>
          </ac:picMkLst>
        </pc:picChg>
        <pc:picChg chg="mod">
          <ac:chgData name="Swenson, Jody" userId="f700768a-5749-4e0f-98d7-2b523cc7d418" providerId="ADAL" clId="{D87E0672-67F3-43D5-BB5C-BA4D12B65B11}" dt="2020-06-29T16:37:03.990" v="610" actId="14100"/>
          <ac:picMkLst>
            <pc:docMk/>
            <pc:sldMk cId="1272928431" sldId="458"/>
            <ac:picMk id="6" creationId="{05979F34-0437-480C-9514-711ED5CF69FD}"/>
          </ac:picMkLst>
        </pc:picChg>
      </pc:sldChg>
      <pc:sldChg chg="modSp">
        <pc:chgData name="Swenson, Jody" userId="f700768a-5749-4e0f-98d7-2b523cc7d418" providerId="ADAL" clId="{D87E0672-67F3-43D5-BB5C-BA4D12B65B11}" dt="2020-06-29T16:32:52.851" v="568" actId="20577"/>
        <pc:sldMkLst>
          <pc:docMk/>
          <pc:sldMk cId="3981189037" sldId="465"/>
        </pc:sldMkLst>
        <pc:spChg chg="mod">
          <ac:chgData name="Swenson, Jody" userId="f700768a-5749-4e0f-98d7-2b523cc7d418" providerId="ADAL" clId="{D87E0672-67F3-43D5-BB5C-BA4D12B65B11}" dt="2020-06-29T16:32:52.851" v="568" actId="20577"/>
          <ac:spMkLst>
            <pc:docMk/>
            <pc:sldMk cId="3981189037" sldId="465"/>
            <ac:spMk id="5" creationId="{00000000-0000-0000-0000-000000000000}"/>
          </ac:spMkLst>
        </pc:spChg>
      </pc:sldChg>
      <pc:sldChg chg="modSp">
        <pc:chgData name="Swenson, Jody" userId="f700768a-5749-4e0f-98d7-2b523cc7d418" providerId="ADAL" clId="{D87E0672-67F3-43D5-BB5C-BA4D12B65B11}" dt="2020-06-29T16:34:22.693" v="579" actId="20577"/>
        <pc:sldMkLst>
          <pc:docMk/>
          <pc:sldMk cId="1966140616" sldId="467"/>
        </pc:sldMkLst>
        <pc:spChg chg="mod">
          <ac:chgData name="Swenson, Jody" userId="f700768a-5749-4e0f-98d7-2b523cc7d418" providerId="ADAL" clId="{D87E0672-67F3-43D5-BB5C-BA4D12B65B11}" dt="2020-06-29T16:34:22.693" v="579" actId="20577"/>
          <ac:spMkLst>
            <pc:docMk/>
            <pc:sldMk cId="1966140616" sldId="467"/>
            <ac:spMk id="4" creationId="{00000000-0000-0000-0000-000000000000}"/>
          </ac:spMkLst>
        </pc:spChg>
      </pc:sldChg>
      <pc:sldChg chg="modSp">
        <pc:chgData name="Swenson, Jody" userId="f700768a-5749-4e0f-98d7-2b523cc7d418" providerId="ADAL" clId="{D87E0672-67F3-43D5-BB5C-BA4D12B65B11}" dt="2020-06-30T23:22:53.205" v="618"/>
        <pc:sldMkLst>
          <pc:docMk/>
          <pc:sldMk cId="1375946616" sldId="469"/>
        </pc:sldMkLst>
        <pc:spChg chg="mod">
          <ac:chgData name="Swenson, Jody" userId="f700768a-5749-4e0f-98d7-2b523cc7d418" providerId="ADAL" clId="{D87E0672-67F3-43D5-BB5C-BA4D12B65B11}" dt="2020-06-30T23:22:53.205" v="618"/>
          <ac:spMkLst>
            <pc:docMk/>
            <pc:sldMk cId="1375946616" sldId="469"/>
            <ac:spMk id="5" creationId="{00000000-0000-0000-0000-000000000000}"/>
          </ac:spMkLst>
        </pc:spChg>
        <pc:spChg chg="mod">
          <ac:chgData name="Swenson, Jody" userId="f700768a-5749-4e0f-98d7-2b523cc7d418" providerId="ADAL" clId="{D87E0672-67F3-43D5-BB5C-BA4D12B65B11}" dt="2020-06-20T19:28:21.252" v="314" actId="20577"/>
          <ac:spMkLst>
            <pc:docMk/>
            <pc:sldMk cId="1375946616" sldId="469"/>
            <ac:spMk id="6" creationId="{00000000-0000-0000-0000-000000000000}"/>
          </ac:spMkLst>
        </pc:spChg>
      </pc:sldChg>
      <pc:sldChg chg="modSp addAnim delAnim">
        <pc:chgData name="Swenson, Jody" userId="f700768a-5749-4e0f-98d7-2b523cc7d418" providerId="ADAL" clId="{D87E0672-67F3-43D5-BB5C-BA4D12B65B11}" dt="2020-06-20T19:30:06.884" v="316" actId="21"/>
        <pc:sldMkLst>
          <pc:docMk/>
          <pc:sldMk cId="1339063958" sldId="470"/>
        </pc:sldMkLst>
        <pc:spChg chg="mod">
          <ac:chgData name="Swenson, Jody" userId="f700768a-5749-4e0f-98d7-2b523cc7d418" providerId="ADAL" clId="{D87E0672-67F3-43D5-BB5C-BA4D12B65B11}" dt="2020-06-20T19:30:06.884" v="316" actId="21"/>
          <ac:spMkLst>
            <pc:docMk/>
            <pc:sldMk cId="1339063958" sldId="470"/>
            <ac:spMk id="5" creationId="{00000000-0000-0000-0000-000000000000}"/>
          </ac:spMkLst>
        </pc:spChg>
      </pc:sldChg>
      <pc:sldChg chg="modSp">
        <pc:chgData name="Swenson, Jody" userId="f700768a-5749-4e0f-98d7-2b523cc7d418" providerId="ADAL" clId="{D87E0672-67F3-43D5-BB5C-BA4D12B65B11}" dt="2020-06-29T16:31:43.198" v="545" actId="948"/>
        <pc:sldMkLst>
          <pc:docMk/>
          <pc:sldMk cId="3961493282" sldId="471"/>
        </pc:sldMkLst>
        <pc:spChg chg="mod">
          <ac:chgData name="Swenson, Jody" userId="f700768a-5749-4e0f-98d7-2b523cc7d418" providerId="ADAL" clId="{D87E0672-67F3-43D5-BB5C-BA4D12B65B11}" dt="2020-06-29T16:31:43.198" v="545" actId="948"/>
          <ac:spMkLst>
            <pc:docMk/>
            <pc:sldMk cId="3961493282" sldId="471"/>
            <ac:spMk id="4" creationId="{00000000-0000-0000-0000-000000000000}"/>
          </ac:spMkLst>
        </pc:spChg>
      </pc:sldChg>
      <pc:sldChg chg="delSp modSp add modAnim">
        <pc:chgData name="Swenson, Jody" userId="f700768a-5749-4e0f-98d7-2b523cc7d418" providerId="ADAL" clId="{D87E0672-67F3-43D5-BB5C-BA4D12B65B11}" dt="2020-07-01T16:42:11.166" v="640" actId="20577"/>
        <pc:sldMkLst>
          <pc:docMk/>
          <pc:sldMk cId="2806047367" sldId="472"/>
        </pc:sldMkLst>
        <pc:spChg chg="mod">
          <ac:chgData name="Swenson, Jody" userId="f700768a-5749-4e0f-98d7-2b523cc7d418" providerId="ADAL" clId="{D87E0672-67F3-43D5-BB5C-BA4D12B65B11}" dt="2020-07-01T16:42:11.166" v="640" actId="20577"/>
          <ac:spMkLst>
            <pc:docMk/>
            <pc:sldMk cId="2806047367" sldId="472"/>
            <ac:spMk id="2" creationId="{00000000-0000-0000-0000-000000000000}"/>
          </ac:spMkLst>
        </pc:spChg>
        <pc:spChg chg="mod">
          <ac:chgData name="Swenson, Jody" userId="f700768a-5749-4e0f-98d7-2b523cc7d418" providerId="ADAL" clId="{D87E0672-67F3-43D5-BB5C-BA4D12B65B11}" dt="2020-06-20T20:08:26.147" v="369" actId="1036"/>
          <ac:spMkLst>
            <pc:docMk/>
            <pc:sldMk cId="2806047367" sldId="472"/>
            <ac:spMk id="4" creationId="{00000000-0000-0000-0000-000000000000}"/>
          </ac:spMkLst>
        </pc:spChg>
        <pc:picChg chg="del">
          <ac:chgData name="Swenson, Jody" userId="f700768a-5749-4e0f-98d7-2b523cc7d418" providerId="ADAL" clId="{D87E0672-67F3-43D5-BB5C-BA4D12B65B11}" dt="2020-06-20T19:04:19.041" v="85" actId="478"/>
          <ac:picMkLst>
            <pc:docMk/>
            <pc:sldMk cId="2806047367" sldId="472"/>
            <ac:picMk id="5" creationId="{00000000-0000-0000-0000-000000000000}"/>
          </ac:picMkLst>
        </pc:picChg>
        <pc:picChg chg="del">
          <ac:chgData name="Swenson, Jody" userId="f700768a-5749-4e0f-98d7-2b523cc7d418" providerId="ADAL" clId="{D87E0672-67F3-43D5-BB5C-BA4D12B65B11}" dt="2020-06-20T19:04:20.135" v="86" actId="478"/>
          <ac:picMkLst>
            <pc:docMk/>
            <pc:sldMk cId="2806047367" sldId="472"/>
            <ac:picMk id="7" creationId="{00000000-0000-0000-0000-000000000000}"/>
          </ac:picMkLst>
        </pc:picChg>
      </pc:sldChg>
      <pc:sldChg chg="addSp delSp modSp add modAnim">
        <pc:chgData name="Swenson, Jody" userId="f700768a-5749-4e0f-98d7-2b523cc7d418" providerId="ADAL" clId="{D87E0672-67F3-43D5-BB5C-BA4D12B65B11}" dt="2020-07-01T16:42:05.806" v="638" actId="20577"/>
        <pc:sldMkLst>
          <pc:docMk/>
          <pc:sldMk cId="1876280482" sldId="473"/>
        </pc:sldMkLst>
        <pc:spChg chg="mod">
          <ac:chgData name="Swenson, Jody" userId="f700768a-5749-4e0f-98d7-2b523cc7d418" providerId="ADAL" clId="{D87E0672-67F3-43D5-BB5C-BA4D12B65B11}" dt="2020-07-01T16:42:05.806" v="638" actId="20577"/>
          <ac:spMkLst>
            <pc:docMk/>
            <pc:sldMk cId="1876280482" sldId="473"/>
            <ac:spMk id="2" creationId="{00000000-0000-0000-0000-000000000000}"/>
          </ac:spMkLst>
        </pc:spChg>
        <pc:spChg chg="del mod">
          <ac:chgData name="Swenson, Jody" userId="f700768a-5749-4e0f-98d7-2b523cc7d418" providerId="ADAL" clId="{D87E0672-67F3-43D5-BB5C-BA4D12B65B11}" dt="2020-06-20T19:31:54.693" v="317" actId="478"/>
          <ac:spMkLst>
            <pc:docMk/>
            <pc:sldMk cId="1876280482" sldId="473"/>
            <ac:spMk id="4" creationId="{00000000-0000-0000-0000-000000000000}"/>
          </ac:spMkLst>
        </pc:spChg>
        <pc:spChg chg="add mod">
          <ac:chgData name="Swenson, Jody" userId="f700768a-5749-4e0f-98d7-2b523cc7d418" providerId="ADAL" clId="{D87E0672-67F3-43D5-BB5C-BA4D12B65B11}" dt="2020-06-20T20:08:33.020" v="373" actId="1035"/>
          <ac:spMkLst>
            <pc:docMk/>
            <pc:sldMk cId="1876280482" sldId="473"/>
            <ac:spMk id="5" creationId="{1E8775CD-A601-4614-914F-5C93F5F85348}"/>
          </ac:spMkLst>
        </pc:spChg>
      </pc:sldChg>
      <pc:sldChg chg="addSp delSp modSp add modAnim">
        <pc:chgData name="Swenson, Jody" userId="f700768a-5749-4e0f-98d7-2b523cc7d418" providerId="ADAL" clId="{D87E0672-67F3-43D5-BB5C-BA4D12B65B11}" dt="2020-07-01T16:41:59.702" v="636" actId="20577"/>
        <pc:sldMkLst>
          <pc:docMk/>
          <pc:sldMk cId="3332263465" sldId="475"/>
        </pc:sldMkLst>
        <pc:spChg chg="mod">
          <ac:chgData name="Swenson, Jody" userId="f700768a-5749-4e0f-98d7-2b523cc7d418" providerId="ADAL" clId="{D87E0672-67F3-43D5-BB5C-BA4D12B65B11}" dt="2020-07-01T16:41:59.702" v="636" actId="20577"/>
          <ac:spMkLst>
            <pc:docMk/>
            <pc:sldMk cId="3332263465" sldId="475"/>
            <ac:spMk id="2" creationId="{00000000-0000-0000-0000-000000000000}"/>
          </ac:spMkLst>
        </pc:spChg>
        <pc:spChg chg="add mod">
          <ac:chgData name="Swenson, Jody" userId="f700768a-5749-4e0f-98d7-2b523cc7d418" providerId="ADAL" clId="{D87E0672-67F3-43D5-BB5C-BA4D12B65B11}" dt="2020-06-20T19:55:46.316" v="338" actId="1076"/>
          <ac:spMkLst>
            <pc:docMk/>
            <pc:sldMk cId="3332263465" sldId="475"/>
            <ac:spMk id="4" creationId="{3A0E0A2A-E16B-4875-A83B-BC7D9EE9E484}"/>
          </ac:spMkLst>
        </pc:spChg>
        <pc:spChg chg="del">
          <ac:chgData name="Swenson, Jody" userId="f700768a-5749-4e0f-98d7-2b523cc7d418" providerId="ADAL" clId="{D87E0672-67F3-43D5-BB5C-BA4D12B65B11}" dt="2020-06-20T19:55:23.123" v="333" actId="478"/>
          <ac:spMkLst>
            <pc:docMk/>
            <pc:sldMk cId="3332263465" sldId="475"/>
            <ac:spMk id="5" creationId="{1E8775CD-A601-4614-914F-5C93F5F85348}"/>
          </ac:spMkLst>
        </pc:spChg>
      </pc:sldChg>
      <pc:sldChg chg="addSp delSp modSp add modAnim">
        <pc:chgData name="Swenson, Jody" userId="f700768a-5749-4e0f-98d7-2b523cc7d418" providerId="ADAL" clId="{D87E0672-67F3-43D5-BB5C-BA4D12B65B11}" dt="2020-07-01T16:41:53.274" v="634" actId="20577"/>
        <pc:sldMkLst>
          <pc:docMk/>
          <pc:sldMk cId="1611605815" sldId="476"/>
        </pc:sldMkLst>
        <pc:spChg chg="mod">
          <ac:chgData name="Swenson, Jody" userId="f700768a-5749-4e0f-98d7-2b523cc7d418" providerId="ADAL" clId="{D87E0672-67F3-43D5-BB5C-BA4D12B65B11}" dt="2020-07-01T16:41:53.274" v="634" actId="20577"/>
          <ac:spMkLst>
            <pc:docMk/>
            <pc:sldMk cId="1611605815" sldId="476"/>
            <ac:spMk id="2" creationId="{00000000-0000-0000-0000-000000000000}"/>
          </ac:spMkLst>
        </pc:spChg>
        <pc:spChg chg="add mod">
          <ac:chgData name="Swenson, Jody" userId="f700768a-5749-4e0f-98d7-2b523cc7d418" providerId="ADAL" clId="{D87E0672-67F3-43D5-BB5C-BA4D12B65B11}" dt="2020-06-20T20:10:54.205" v="393" actId="207"/>
          <ac:spMkLst>
            <pc:docMk/>
            <pc:sldMk cId="1611605815" sldId="476"/>
            <ac:spMk id="4" creationId="{9E7B6A5E-B746-497F-AA45-65A8ECE8F3A9}"/>
          </ac:spMkLst>
        </pc:spChg>
        <pc:spChg chg="del">
          <ac:chgData name="Swenson, Jody" userId="f700768a-5749-4e0f-98d7-2b523cc7d418" providerId="ADAL" clId="{D87E0672-67F3-43D5-BB5C-BA4D12B65B11}" dt="2020-06-20T19:55:31.827" v="336" actId="478"/>
          <ac:spMkLst>
            <pc:docMk/>
            <pc:sldMk cId="1611605815" sldId="476"/>
            <ac:spMk id="5" creationId="{1E8775CD-A601-4614-914F-5C93F5F85348}"/>
          </ac:spMkLst>
        </pc:spChg>
      </pc:sldChg>
      <pc:sldChg chg="addSp delSp modSp add modAnim">
        <pc:chgData name="Swenson, Jody" userId="f700768a-5749-4e0f-98d7-2b523cc7d418" providerId="ADAL" clId="{D87E0672-67F3-43D5-BB5C-BA4D12B65B11}" dt="2020-07-01T16:41:47.262" v="632" actId="20577"/>
        <pc:sldMkLst>
          <pc:docMk/>
          <pc:sldMk cId="2204894187" sldId="477"/>
        </pc:sldMkLst>
        <pc:spChg chg="mod">
          <ac:chgData name="Swenson, Jody" userId="f700768a-5749-4e0f-98d7-2b523cc7d418" providerId="ADAL" clId="{D87E0672-67F3-43D5-BB5C-BA4D12B65B11}" dt="2020-07-01T16:41:47.262" v="632" actId="20577"/>
          <ac:spMkLst>
            <pc:docMk/>
            <pc:sldMk cId="2204894187" sldId="477"/>
            <ac:spMk id="2" creationId="{00000000-0000-0000-0000-000000000000}"/>
          </ac:spMkLst>
        </pc:spChg>
        <pc:spChg chg="del">
          <ac:chgData name="Swenson, Jody" userId="f700768a-5749-4e0f-98d7-2b523cc7d418" providerId="ADAL" clId="{D87E0672-67F3-43D5-BB5C-BA4D12B65B11}" dt="2020-06-20T20:07:24.347" v="349" actId="478"/>
          <ac:spMkLst>
            <pc:docMk/>
            <pc:sldMk cId="2204894187" sldId="477"/>
            <ac:spMk id="4" creationId="{9E7B6A5E-B746-497F-AA45-65A8ECE8F3A9}"/>
          </ac:spMkLst>
        </pc:spChg>
        <pc:spChg chg="add mod">
          <ac:chgData name="Swenson, Jody" userId="f700768a-5749-4e0f-98d7-2b523cc7d418" providerId="ADAL" clId="{D87E0672-67F3-43D5-BB5C-BA4D12B65B11}" dt="2020-06-20T20:07:37.004" v="351" actId="1076"/>
          <ac:spMkLst>
            <pc:docMk/>
            <pc:sldMk cId="2204894187" sldId="477"/>
            <ac:spMk id="5" creationId="{26A1578A-6D43-483E-B6B5-BAE305BBB769}"/>
          </ac:spMkLst>
        </pc:spChg>
      </pc:sldChg>
      <pc:sldChg chg="add">
        <pc:chgData name="Swenson, Jody" userId="f700768a-5749-4e0f-98d7-2b523cc7d418" providerId="ADAL" clId="{D87E0672-67F3-43D5-BB5C-BA4D12B65B11}" dt="2020-06-20T21:34:04.403" v="426"/>
        <pc:sldMkLst>
          <pc:docMk/>
          <pc:sldMk cId="1392983508" sldId="478"/>
        </pc:sldMkLst>
      </pc:sldChg>
      <pc:sldChg chg="add">
        <pc:chgData name="Swenson, Jody" userId="f700768a-5749-4e0f-98d7-2b523cc7d418" providerId="ADAL" clId="{D87E0672-67F3-43D5-BB5C-BA4D12B65B11}" dt="2020-06-20T21:34:04.403" v="426"/>
        <pc:sldMkLst>
          <pc:docMk/>
          <pc:sldMk cId="510017057" sldId="479"/>
        </pc:sldMkLst>
      </pc:sldChg>
      <pc:sldChg chg="add">
        <pc:chgData name="Swenson, Jody" userId="f700768a-5749-4e0f-98d7-2b523cc7d418" providerId="ADAL" clId="{D87E0672-67F3-43D5-BB5C-BA4D12B65B11}" dt="2020-06-20T21:34:04.403" v="426"/>
        <pc:sldMkLst>
          <pc:docMk/>
          <pc:sldMk cId="3294912112" sldId="538"/>
        </pc:sldMkLst>
      </pc:sldChg>
      <pc:sldChg chg="addSp delSp modSp add delAnim modAnim">
        <pc:chgData name="Swenson, Jody" userId="f700768a-5749-4e0f-98d7-2b523cc7d418" providerId="ADAL" clId="{D87E0672-67F3-43D5-BB5C-BA4D12B65B11}" dt="2020-07-01T16:41:41.526" v="630" actId="20577"/>
        <pc:sldMkLst>
          <pc:docMk/>
          <pc:sldMk cId="2177236393" sldId="539"/>
        </pc:sldMkLst>
        <pc:spChg chg="mod">
          <ac:chgData name="Swenson, Jody" userId="f700768a-5749-4e0f-98d7-2b523cc7d418" providerId="ADAL" clId="{D87E0672-67F3-43D5-BB5C-BA4D12B65B11}" dt="2020-07-01T16:41:41.526" v="630" actId="20577"/>
          <ac:spMkLst>
            <pc:docMk/>
            <pc:sldMk cId="2177236393" sldId="539"/>
            <ac:spMk id="2" creationId="{00000000-0000-0000-0000-000000000000}"/>
          </ac:spMkLst>
        </pc:spChg>
        <pc:spChg chg="add del">
          <ac:chgData name="Swenson, Jody" userId="f700768a-5749-4e0f-98d7-2b523cc7d418" providerId="ADAL" clId="{D87E0672-67F3-43D5-BB5C-BA4D12B65B11}" dt="2020-06-20T22:04:07.430" v="447"/>
          <ac:spMkLst>
            <pc:docMk/>
            <pc:sldMk cId="2177236393" sldId="539"/>
            <ac:spMk id="4" creationId="{129882DC-DC5B-459B-9475-73E44302AD87}"/>
          </ac:spMkLst>
        </pc:spChg>
        <pc:spChg chg="del">
          <ac:chgData name="Swenson, Jody" userId="f700768a-5749-4e0f-98d7-2b523cc7d418" providerId="ADAL" clId="{D87E0672-67F3-43D5-BB5C-BA4D12B65B11}" dt="2020-06-20T22:03:54.890" v="445" actId="478"/>
          <ac:spMkLst>
            <pc:docMk/>
            <pc:sldMk cId="2177236393" sldId="539"/>
            <ac:spMk id="5" creationId="{26A1578A-6D43-483E-B6B5-BAE305BBB769}"/>
          </ac:spMkLst>
        </pc:spChg>
        <pc:spChg chg="add mod">
          <ac:chgData name="Swenson, Jody" userId="f700768a-5749-4e0f-98d7-2b523cc7d418" providerId="ADAL" clId="{D87E0672-67F3-43D5-BB5C-BA4D12B65B11}" dt="2020-06-20T22:05:32.490" v="464" actId="20577"/>
          <ac:spMkLst>
            <pc:docMk/>
            <pc:sldMk cId="2177236393" sldId="539"/>
            <ac:spMk id="6" creationId="{B5BC2CE2-360A-4649-A94F-C58B6B2DE67D}"/>
          </ac:spMkLst>
        </pc:spChg>
        <pc:picChg chg="add del mod">
          <ac:chgData name="Swenson, Jody" userId="f700768a-5749-4e0f-98d7-2b523cc7d418" providerId="ADAL" clId="{D87E0672-67F3-43D5-BB5C-BA4D12B65B11}" dt="2020-06-20T22:04:41.493" v="453"/>
          <ac:picMkLst>
            <pc:docMk/>
            <pc:sldMk cId="2177236393" sldId="539"/>
            <ac:picMk id="3" creationId="{266CB534-8E55-44FA-849C-C79AA691A6A1}"/>
          </ac:picMkLst>
        </pc:picChg>
      </pc:sldChg>
    </pc:docChg>
  </pc:docChgLst>
  <pc:docChgLst>
    <pc:chgData name="Swenson, Jody" userId="f700768a-5749-4e0f-98d7-2b523cc7d418" providerId="ADAL" clId="{AB3BBF96-2F94-4A79-971C-91D4DD3907BB}"/>
    <pc:docChg chg="modSld">
      <pc:chgData name="Swenson, Jody" userId="f700768a-5749-4e0f-98d7-2b523cc7d418" providerId="ADAL" clId="{AB3BBF96-2F94-4A79-971C-91D4DD3907BB}" dt="2021-06-28T16:39:50.415" v="2" actId="20577"/>
      <pc:docMkLst>
        <pc:docMk/>
      </pc:docMkLst>
      <pc:sldChg chg="modSp modAnim">
        <pc:chgData name="Swenson, Jody" userId="f700768a-5749-4e0f-98d7-2b523cc7d418" providerId="ADAL" clId="{AB3BBF96-2F94-4A79-971C-91D4DD3907BB}" dt="2021-06-28T16:39:50.415" v="2" actId="20577"/>
        <pc:sldMkLst>
          <pc:docMk/>
          <pc:sldMk cId="3247919460" sldId="446"/>
        </pc:sldMkLst>
        <pc:spChg chg="mod">
          <ac:chgData name="Swenson, Jody" userId="f700768a-5749-4e0f-98d7-2b523cc7d418" providerId="ADAL" clId="{AB3BBF96-2F94-4A79-971C-91D4DD3907BB}" dt="2021-06-28T16:39:50.415" v="2" actId="20577"/>
          <ac:spMkLst>
            <pc:docMk/>
            <pc:sldMk cId="3247919460" sldId="446"/>
            <ac:spMk id="4" creationId="{00000000-0000-0000-0000-000000000000}"/>
          </ac:spMkLst>
        </pc:spChg>
      </pc:sldChg>
    </pc:docChg>
  </pc:docChgLst>
  <pc:docChgLst>
    <pc:chgData name="Swenson, Jody" userId="f700768a-5749-4e0f-98d7-2b523cc7d418" providerId="ADAL" clId="{FC315E35-1CBA-4763-ABCE-56376C06AA9F}"/>
    <pc:docChg chg="undo addSld delSld modSld modMainMaster">
      <pc:chgData name="Swenson, Jody" userId="f700768a-5749-4e0f-98d7-2b523cc7d418" providerId="ADAL" clId="{FC315E35-1CBA-4763-ABCE-56376C06AA9F}" dt="2020-08-12T20:33:20.297" v="490" actId="20577"/>
      <pc:docMkLst>
        <pc:docMk/>
      </pc:docMkLst>
      <pc:sldChg chg="modSp">
        <pc:chgData name="Swenson, Jody" userId="f700768a-5749-4e0f-98d7-2b523cc7d418" providerId="ADAL" clId="{FC315E35-1CBA-4763-ABCE-56376C06AA9F}" dt="2020-08-07T21:33:45.591" v="88"/>
        <pc:sldMkLst>
          <pc:docMk/>
          <pc:sldMk cId="2763981934" sldId="424"/>
        </pc:sldMkLst>
        <pc:spChg chg="mod">
          <ac:chgData name="Swenson, Jody" userId="f700768a-5749-4e0f-98d7-2b523cc7d418" providerId="ADAL" clId="{FC315E35-1CBA-4763-ABCE-56376C06AA9F}" dt="2020-08-07T21:33:45.591" v="88"/>
          <ac:spMkLst>
            <pc:docMk/>
            <pc:sldMk cId="2763981934" sldId="424"/>
            <ac:spMk id="2" creationId="{00000000-0000-0000-0000-000000000000}"/>
          </ac:spMkLst>
        </pc:spChg>
      </pc:sldChg>
      <pc:sldChg chg="modSp modAnim">
        <pc:chgData name="Swenson, Jody" userId="f700768a-5749-4e0f-98d7-2b523cc7d418" providerId="ADAL" clId="{FC315E35-1CBA-4763-ABCE-56376C06AA9F}" dt="2020-08-07T21:45:16.650" v="219" actId="1038"/>
        <pc:sldMkLst>
          <pc:docMk/>
          <pc:sldMk cId="2629523199" sldId="427"/>
        </pc:sldMkLst>
        <pc:spChg chg="mod">
          <ac:chgData name="Swenson, Jody" userId="f700768a-5749-4e0f-98d7-2b523cc7d418" providerId="ADAL" clId="{FC315E35-1CBA-4763-ABCE-56376C06AA9F}" dt="2020-08-07T21:33:45.591" v="88"/>
          <ac:spMkLst>
            <pc:docMk/>
            <pc:sldMk cId="2629523199" sldId="427"/>
            <ac:spMk id="2" creationId="{00000000-0000-0000-0000-000000000000}"/>
          </ac:spMkLst>
        </pc:spChg>
        <pc:spChg chg="mod">
          <ac:chgData name="Swenson, Jody" userId="f700768a-5749-4e0f-98d7-2b523cc7d418" providerId="ADAL" clId="{FC315E35-1CBA-4763-ABCE-56376C06AA9F}" dt="2020-08-07T21:45:16.650" v="219" actId="1038"/>
          <ac:spMkLst>
            <pc:docMk/>
            <pc:sldMk cId="2629523199" sldId="427"/>
            <ac:spMk id="4" creationId="{00000000-0000-0000-0000-000000000000}"/>
          </ac:spMkLst>
        </pc:spChg>
        <pc:grpChg chg="mod">
          <ac:chgData name="Swenson, Jody" userId="f700768a-5749-4e0f-98d7-2b523cc7d418" providerId="ADAL" clId="{FC315E35-1CBA-4763-ABCE-56376C06AA9F}" dt="2020-08-07T21:45:16.650" v="219" actId="1038"/>
          <ac:grpSpMkLst>
            <pc:docMk/>
            <pc:sldMk cId="2629523199" sldId="427"/>
            <ac:grpSpMk id="24" creationId="{00000000-0000-0000-0000-000000000000}"/>
          </ac:grpSpMkLst>
        </pc:grpChg>
      </pc:sldChg>
      <pc:sldChg chg="modSp">
        <pc:chgData name="Swenson, Jody" userId="f700768a-5749-4e0f-98d7-2b523cc7d418" providerId="ADAL" clId="{FC315E35-1CBA-4763-ABCE-56376C06AA9F}" dt="2020-08-07T21:33:45.591" v="88"/>
        <pc:sldMkLst>
          <pc:docMk/>
          <pc:sldMk cId="1868677024" sldId="429"/>
        </pc:sldMkLst>
        <pc:spChg chg="mod">
          <ac:chgData name="Swenson, Jody" userId="f700768a-5749-4e0f-98d7-2b523cc7d418" providerId="ADAL" clId="{FC315E35-1CBA-4763-ABCE-56376C06AA9F}" dt="2020-08-07T21:33:45.591" v="88"/>
          <ac:spMkLst>
            <pc:docMk/>
            <pc:sldMk cId="1868677024" sldId="429"/>
            <ac:spMk id="2" creationId="{00000000-0000-0000-0000-000000000000}"/>
          </ac:spMkLst>
        </pc:spChg>
        <pc:spChg chg="mod">
          <ac:chgData name="Swenson, Jody" userId="f700768a-5749-4e0f-98d7-2b523cc7d418" providerId="ADAL" clId="{FC315E35-1CBA-4763-ABCE-56376C06AA9F}" dt="2020-08-07T21:33:45.591" v="88"/>
          <ac:spMkLst>
            <pc:docMk/>
            <pc:sldMk cId="1868677024" sldId="429"/>
            <ac:spMk id="5" creationId="{00000000-0000-0000-0000-000000000000}"/>
          </ac:spMkLst>
        </pc:spChg>
        <pc:graphicFrameChg chg="mod">
          <ac:chgData name="Swenson, Jody" userId="f700768a-5749-4e0f-98d7-2b523cc7d418" providerId="ADAL" clId="{FC315E35-1CBA-4763-ABCE-56376C06AA9F}" dt="2020-08-07T21:33:45.591" v="88"/>
          <ac:graphicFrameMkLst>
            <pc:docMk/>
            <pc:sldMk cId="1868677024" sldId="429"/>
            <ac:graphicFrameMk id="3" creationId="{00000000-0000-0000-0000-000000000000}"/>
          </ac:graphicFrameMkLst>
        </pc:graphicFrameChg>
      </pc:sldChg>
      <pc:sldChg chg="modSp modAnim">
        <pc:chgData name="Swenson, Jody" userId="f700768a-5749-4e0f-98d7-2b523cc7d418" providerId="ADAL" clId="{FC315E35-1CBA-4763-ABCE-56376C06AA9F}" dt="2020-08-07T21:51:53.783" v="302" actId="14100"/>
        <pc:sldMkLst>
          <pc:docMk/>
          <pc:sldMk cId="3591989158" sldId="432"/>
        </pc:sldMkLst>
        <pc:spChg chg="mod">
          <ac:chgData name="Swenson, Jody" userId="f700768a-5749-4e0f-98d7-2b523cc7d418" providerId="ADAL" clId="{FC315E35-1CBA-4763-ABCE-56376C06AA9F}" dt="2020-08-07T21:33:45.591" v="88"/>
          <ac:spMkLst>
            <pc:docMk/>
            <pc:sldMk cId="3591989158" sldId="432"/>
            <ac:spMk id="2" creationId="{00000000-0000-0000-0000-000000000000}"/>
          </ac:spMkLst>
        </pc:spChg>
        <pc:spChg chg="mod">
          <ac:chgData name="Swenson, Jody" userId="f700768a-5749-4e0f-98d7-2b523cc7d418" providerId="ADAL" clId="{FC315E35-1CBA-4763-ABCE-56376C06AA9F}" dt="2020-08-07T21:50:59.805" v="294" actId="20577"/>
          <ac:spMkLst>
            <pc:docMk/>
            <pc:sldMk cId="3591989158" sldId="432"/>
            <ac:spMk id="4" creationId="{00000000-0000-0000-0000-000000000000}"/>
          </ac:spMkLst>
        </pc:spChg>
        <pc:grpChg chg="mod">
          <ac:chgData name="Swenson, Jody" userId="f700768a-5749-4e0f-98d7-2b523cc7d418" providerId="ADAL" clId="{FC315E35-1CBA-4763-ABCE-56376C06AA9F}" dt="2020-08-07T21:33:45.591" v="88"/>
          <ac:grpSpMkLst>
            <pc:docMk/>
            <pc:sldMk cId="3591989158" sldId="432"/>
            <ac:grpSpMk id="8" creationId="{00000000-0000-0000-0000-000000000000}"/>
          </ac:grpSpMkLst>
        </pc:grpChg>
        <pc:grpChg chg="mod">
          <ac:chgData name="Swenson, Jody" userId="f700768a-5749-4e0f-98d7-2b523cc7d418" providerId="ADAL" clId="{FC315E35-1CBA-4763-ABCE-56376C06AA9F}" dt="2020-08-07T21:33:45.591" v="88"/>
          <ac:grpSpMkLst>
            <pc:docMk/>
            <pc:sldMk cId="3591989158" sldId="432"/>
            <ac:grpSpMk id="9" creationId="{00000000-0000-0000-0000-000000000000}"/>
          </ac:grpSpMkLst>
        </pc:grpChg>
        <pc:picChg chg="mod">
          <ac:chgData name="Swenson, Jody" userId="f700768a-5749-4e0f-98d7-2b523cc7d418" providerId="ADAL" clId="{FC315E35-1CBA-4763-ABCE-56376C06AA9F}" dt="2020-08-07T21:33:45.591" v="88"/>
          <ac:picMkLst>
            <pc:docMk/>
            <pc:sldMk cId="3591989158" sldId="432"/>
            <ac:picMk id="3" creationId="{00000000-0000-0000-0000-000000000000}"/>
          </ac:picMkLst>
        </pc:picChg>
        <pc:picChg chg="mod">
          <ac:chgData name="Swenson, Jody" userId="f700768a-5749-4e0f-98d7-2b523cc7d418" providerId="ADAL" clId="{FC315E35-1CBA-4763-ABCE-56376C06AA9F}" dt="2020-08-07T21:33:45.591" v="88"/>
          <ac:picMkLst>
            <pc:docMk/>
            <pc:sldMk cId="3591989158" sldId="432"/>
            <ac:picMk id="5" creationId="{00000000-0000-0000-0000-000000000000}"/>
          </ac:picMkLst>
        </pc:picChg>
        <pc:cxnChg chg="mod">
          <ac:chgData name="Swenson, Jody" userId="f700768a-5749-4e0f-98d7-2b523cc7d418" providerId="ADAL" clId="{FC315E35-1CBA-4763-ABCE-56376C06AA9F}" dt="2020-08-07T21:51:53.783" v="302" actId="14100"/>
          <ac:cxnSpMkLst>
            <pc:docMk/>
            <pc:sldMk cId="3591989158" sldId="432"/>
            <ac:cxnSpMk id="7" creationId="{1BEF6085-C737-4D20-B158-7F40906C98C4}"/>
          </ac:cxnSpMkLst>
        </pc:cxnChg>
        <pc:cxnChg chg="mod">
          <ac:chgData name="Swenson, Jody" userId="f700768a-5749-4e0f-98d7-2b523cc7d418" providerId="ADAL" clId="{FC315E35-1CBA-4763-ABCE-56376C06AA9F}" dt="2020-08-07T21:51:37.314" v="301" actId="14100"/>
          <ac:cxnSpMkLst>
            <pc:docMk/>
            <pc:sldMk cId="3591989158" sldId="432"/>
            <ac:cxnSpMk id="40" creationId="{81A3E775-9BD0-4D76-9024-43B3673396A1}"/>
          </ac:cxnSpMkLst>
        </pc:cxnChg>
      </pc:sldChg>
      <pc:sldChg chg="modSp">
        <pc:chgData name="Swenson, Jody" userId="f700768a-5749-4e0f-98d7-2b523cc7d418" providerId="ADAL" clId="{FC315E35-1CBA-4763-ABCE-56376C06AA9F}" dt="2020-08-07T21:52:12.777" v="307" actId="1035"/>
        <pc:sldMkLst>
          <pc:docMk/>
          <pc:sldMk cId="3737908738" sldId="434"/>
        </pc:sldMkLst>
        <pc:spChg chg="mod">
          <ac:chgData name="Swenson, Jody" userId="f700768a-5749-4e0f-98d7-2b523cc7d418" providerId="ADAL" clId="{FC315E35-1CBA-4763-ABCE-56376C06AA9F}" dt="2020-08-07T21:33:45.591" v="88"/>
          <ac:spMkLst>
            <pc:docMk/>
            <pc:sldMk cId="3737908738" sldId="434"/>
            <ac:spMk id="2" creationId="{00000000-0000-0000-0000-000000000000}"/>
          </ac:spMkLst>
        </pc:spChg>
        <pc:spChg chg="mod">
          <ac:chgData name="Swenson, Jody" userId="f700768a-5749-4e0f-98d7-2b523cc7d418" providerId="ADAL" clId="{FC315E35-1CBA-4763-ABCE-56376C06AA9F}" dt="2020-08-07T21:52:08.281" v="304" actId="14100"/>
          <ac:spMkLst>
            <pc:docMk/>
            <pc:sldMk cId="3737908738" sldId="434"/>
            <ac:spMk id="6" creationId="{00000000-0000-0000-0000-000000000000}"/>
          </ac:spMkLst>
        </pc:spChg>
        <pc:picChg chg="mod">
          <ac:chgData name="Swenson, Jody" userId="f700768a-5749-4e0f-98d7-2b523cc7d418" providerId="ADAL" clId="{FC315E35-1CBA-4763-ABCE-56376C06AA9F}" dt="2020-08-07T21:52:12.777" v="307" actId="1035"/>
          <ac:picMkLst>
            <pc:docMk/>
            <pc:sldMk cId="3737908738" sldId="434"/>
            <ac:picMk id="5" creationId="{00000000-0000-0000-0000-000000000000}"/>
          </ac:picMkLst>
        </pc:picChg>
      </pc:sldChg>
      <pc:sldChg chg="modSp modAnim">
        <pc:chgData name="Swenson, Jody" userId="f700768a-5749-4e0f-98d7-2b523cc7d418" providerId="ADAL" clId="{FC315E35-1CBA-4763-ABCE-56376C06AA9F}" dt="2020-08-07T21:53:50.181" v="318"/>
        <pc:sldMkLst>
          <pc:docMk/>
          <pc:sldMk cId="2779200237" sldId="435"/>
        </pc:sldMkLst>
        <pc:spChg chg="mod">
          <ac:chgData name="Swenson, Jody" userId="f700768a-5749-4e0f-98d7-2b523cc7d418" providerId="ADAL" clId="{FC315E35-1CBA-4763-ABCE-56376C06AA9F}" dt="2020-08-07T21:33:45.591" v="88"/>
          <ac:spMkLst>
            <pc:docMk/>
            <pc:sldMk cId="2779200237" sldId="435"/>
            <ac:spMk id="2" creationId="{00000000-0000-0000-0000-000000000000}"/>
          </ac:spMkLst>
        </pc:spChg>
        <pc:spChg chg="mod">
          <ac:chgData name="Swenson, Jody" userId="f700768a-5749-4e0f-98d7-2b523cc7d418" providerId="ADAL" clId="{FC315E35-1CBA-4763-ABCE-56376C06AA9F}" dt="2020-08-07T21:52:33.814" v="309" actId="14100"/>
          <ac:spMkLst>
            <pc:docMk/>
            <pc:sldMk cId="2779200237" sldId="435"/>
            <ac:spMk id="7" creationId="{00000000-0000-0000-0000-000000000000}"/>
          </ac:spMkLst>
        </pc:spChg>
        <pc:spChg chg="mod">
          <ac:chgData name="Swenson, Jody" userId="f700768a-5749-4e0f-98d7-2b523cc7d418" providerId="ADAL" clId="{FC315E35-1CBA-4763-ABCE-56376C06AA9F}" dt="2020-08-07T21:33:45.591" v="88"/>
          <ac:spMkLst>
            <pc:docMk/>
            <pc:sldMk cId="2779200237" sldId="435"/>
            <ac:spMk id="46" creationId="{15B5A8C6-A14E-4327-B99F-98081170D025}"/>
          </ac:spMkLst>
        </pc:spChg>
        <pc:spChg chg="mod">
          <ac:chgData name="Swenson, Jody" userId="f700768a-5749-4e0f-98d7-2b523cc7d418" providerId="ADAL" clId="{FC315E35-1CBA-4763-ABCE-56376C06AA9F}" dt="2020-08-07T21:33:45.591" v="88"/>
          <ac:spMkLst>
            <pc:docMk/>
            <pc:sldMk cId="2779200237" sldId="435"/>
            <ac:spMk id="71" creationId="{4E324C89-E137-49CC-BF5B-40EB44F4004D}"/>
          </ac:spMkLst>
        </pc:spChg>
        <pc:grpChg chg="mod">
          <ac:chgData name="Swenson, Jody" userId="f700768a-5749-4e0f-98d7-2b523cc7d418" providerId="ADAL" clId="{FC315E35-1CBA-4763-ABCE-56376C06AA9F}" dt="2020-08-07T21:53:34.264" v="315" actId="14100"/>
          <ac:grpSpMkLst>
            <pc:docMk/>
            <pc:sldMk cId="2779200237" sldId="435"/>
            <ac:grpSpMk id="40" creationId="{27474A25-2A5A-487B-9416-28A857340D78}"/>
          </ac:grpSpMkLst>
        </pc:grpChg>
        <pc:grpChg chg="mod">
          <ac:chgData name="Swenson, Jody" userId="f700768a-5749-4e0f-98d7-2b523cc7d418" providerId="ADAL" clId="{FC315E35-1CBA-4763-ABCE-56376C06AA9F}" dt="2020-08-07T21:33:45.591" v="88"/>
          <ac:grpSpMkLst>
            <pc:docMk/>
            <pc:sldMk cId="2779200237" sldId="435"/>
            <ac:grpSpMk id="41" creationId="{45AC8423-6D14-48DE-B79B-CFD97E2AA1AA}"/>
          </ac:grpSpMkLst>
        </pc:grpChg>
        <pc:picChg chg="mod">
          <ac:chgData name="Swenson, Jody" userId="f700768a-5749-4e0f-98d7-2b523cc7d418" providerId="ADAL" clId="{FC315E35-1CBA-4763-ABCE-56376C06AA9F}" dt="2020-08-07T21:53:23.295" v="312" actId="1076"/>
          <ac:picMkLst>
            <pc:docMk/>
            <pc:sldMk cId="2779200237" sldId="435"/>
            <ac:picMk id="5" creationId="{520C434A-CB45-478B-9C64-D46B0ECDC75D}"/>
          </ac:picMkLst>
        </pc:picChg>
        <pc:picChg chg="mod">
          <ac:chgData name="Swenson, Jody" userId="f700768a-5749-4e0f-98d7-2b523cc7d418" providerId="ADAL" clId="{FC315E35-1CBA-4763-ABCE-56376C06AA9F}" dt="2020-08-07T21:52:39.323" v="311" actId="14100"/>
          <ac:picMkLst>
            <pc:docMk/>
            <pc:sldMk cId="2779200237" sldId="435"/>
            <ac:picMk id="22" creationId="{00000000-0000-0000-0000-000000000000}"/>
          </ac:picMkLst>
        </pc:picChg>
      </pc:sldChg>
      <pc:sldChg chg="modSp">
        <pc:chgData name="Swenson, Jody" userId="f700768a-5749-4e0f-98d7-2b523cc7d418" providerId="ADAL" clId="{FC315E35-1CBA-4763-ABCE-56376C06AA9F}" dt="2020-08-12T18:39:35.541" v="439" actId="255"/>
        <pc:sldMkLst>
          <pc:docMk/>
          <pc:sldMk cId="2771211729" sldId="439"/>
        </pc:sldMkLst>
        <pc:spChg chg="mod">
          <ac:chgData name="Swenson, Jody" userId="f700768a-5749-4e0f-98d7-2b523cc7d418" providerId="ADAL" clId="{FC315E35-1CBA-4763-ABCE-56376C06AA9F}" dt="2020-08-07T21:33:45.591" v="88"/>
          <ac:spMkLst>
            <pc:docMk/>
            <pc:sldMk cId="2771211729" sldId="439"/>
            <ac:spMk id="2" creationId="{00000000-0000-0000-0000-000000000000}"/>
          </ac:spMkLst>
        </pc:spChg>
        <pc:spChg chg="mod">
          <ac:chgData name="Swenson, Jody" userId="f700768a-5749-4e0f-98d7-2b523cc7d418" providerId="ADAL" clId="{FC315E35-1CBA-4763-ABCE-56376C06AA9F}" dt="2020-08-12T18:39:35.541" v="439" actId="255"/>
          <ac:spMkLst>
            <pc:docMk/>
            <pc:sldMk cId="2771211729" sldId="439"/>
            <ac:spMk id="4" creationId="{00000000-0000-0000-0000-000000000000}"/>
          </ac:spMkLst>
        </pc:spChg>
      </pc:sldChg>
      <pc:sldChg chg="modSp">
        <pc:chgData name="Swenson, Jody" userId="f700768a-5749-4e0f-98d7-2b523cc7d418" providerId="ADAL" clId="{FC315E35-1CBA-4763-ABCE-56376C06AA9F}" dt="2020-08-07T21:46:31.207" v="225" actId="14100"/>
        <pc:sldMkLst>
          <pc:docMk/>
          <pc:sldMk cId="3247919460" sldId="446"/>
        </pc:sldMkLst>
        <pc:spChg chg="mod">
          <ac:chgData name="Swenson, Jody" userId="f700768a-5749-4e0f-98d7-2b523cc7d418" providerId="ADAL" clId="{FC315E35-1CBA-4763-ABCE-56376C06AA9F}" dt="2020-08-07T21:33:45.591" v="88"/>
          <ac:spMkLst>
            <pc:docMk/>
            <pc:sldMk cId="3247919460" sldId="446"/>
            <ac:spMk id="2" creationId="{00000000-0000-0000-0000-000000000000}"/>
          </ac:spMkLst>
        </pc:spChg>
        <pc:spChg chg="mod">
          <ac:chgData name="Swenson, Jody" userId="f700768a-5749-4e0f-98d7-2b523cc7d418" providerId="ADAL" clId="{FC315E35-1CBA-4763-ABCE-56376C06AA9F}" dt="2020-08-07T21:46:31.207" v="225" actId="14100"/>
          <ac:spMkLst>
            <pc:docMk/>
            <pc:sldMk cId="3247919460" sldId="446"/>
            <ac:spMk id="4" creationId="{00000000-0000-0000-0000-000000000000}"/>
          </ac:spMkLst>
        </pc:spChg>
      </pc:sldChg>
      <pc:sldChg chg="modSp modAnim">
        <pc:chgData name="Swenson, Jody" userId="f700768a-5749-4e0f-98d7-2b523cc7d418" providerId="ADAL" clId="{FC315E35-1CBA-4763-ABCE-56376C06AA9F}" dt="2020-08-07T21:49:43.140" v="280" actId="14100"/>
        <pc:sldMkLst>
          <pc:docMk/>
          <pc:sldMk cId="4052001999" sldId="448"/>
        </pc:sldMkLst>
        <pc:spChg chg="mod">
          <ac:chgData name="Swenson, Jody" userId="f700768a-5749-4e0f-98d7-2b523cc7d418" providerId="ADAL" clId="{FC315E35-1CBA-4763-ABCE-56376C06AA9F}" dt="2020-08-07T21:33:45.591" v="88"/>
          <ac:spMkLst>
            <pc:docMk/>
            <pc:sldMk cId="4052001999" sldId="448"/>
            <ac:spMk id="2" creationId="{00000000-0000-0000-0000-000000000000}"/>
          </ac:spMkLst>
        </pc:spChg>
        <pc:spChg chg="mod">
          <ac:chgData name="Swenson, Jody" userId="f700768a-5749-4e0f-98d7-2b523cc7d418" providerId="ADAL" clId="{FC315E35-1CBA-4763-ABCE-56376C06AA9F}" dt="2020-08-07T21:49:43.140" v="280" actId="14100"/>
          <ac:spMkLst>
            <pc:docMk/>
            <pc:sldMk cId="4052001999" sldId="448"/>
            <ac:spMk id="4" creationId="{00000000-0000-0000-0000-000000000000}"/>
          </ac:spMkLst>
        </pc:spChg>
      </pc:sldChg>
      <pc:sldChg chg="modSp">
        <pc:chgData name="Swenson, Jody" userId="f700768a-5749-4e0f-98d7-2b523cc7d418" providerId="ADAL" clId="{FC315E35-1CBA-4763-ABCE-56376C06AA9F}" dt="2020-08-07T21:43:28.667" v="191" actId="1035"/>
        <pc:sldMkLst>
          <pc:docMk/>
          <pc:sldMk cId="3963981182" sldId="454"/>
        </pc:sldMkLst>
        <pc:spChg chg="mod">
          <ac:chgData name="Swenson, Jody" userId="f700768a-5749-4e0f-98d7-2b523cc7d418" providerId="ADAL" clId="{FC315E35-1CBA-4763-ABCE-56376C06AA9F}" dt="2020-08-07T21:43:28.667" v="191" actId="1035"/>
          <ac:spMkLst>
            <pc:docMk/>
            <pc:sldMk cId="3963981182" sldId="454"/>
            <ac:spMk id="2" creationId="{00000000-0000-0000-0000-000000000000}"/>
          </ac:spMkLst>
        </pc:spChg>
        <pc:spChg chg="mod">
          <ac:chgData name="Swenson, Jody" userId="f700768a-5749-4e0f-98d7-2b523cc7d418" providerId="ADAL" clId="{FC315E35-1CBA-4763-ABCE-56376C06AA9F}" dt="2020-08-07T21:43:20.437" v="183" actId="255"/>
          <ac:spMkLst>
            <pc:docMk/>
            <pc:sldMk cId="3963981182" sldId="454"/>
            <ac:spMk id="4" creationId="{00000000-0000-0000-0000-000000000000}"/>
          </ac:spMkLst>
        </pc:spChg>
      </pc:sldChg>
      <pc:sldChg chg="modSp">
        <pc:chgData name="Swenson, Jody" userId="f700768a-5749-4e0f-98d7-2b523cc7d418" providerId="ADAL" clId="{FC315E35-1CBA-4763-ABCE-56376C06AA9F}" dt="2020-08-07T21:48:28.253" v="237" actId="14100"/>
        <pc:sldMkLst>
          <pc:docMk/>
          <pc:sldMk cId="3130600049" sldId="455"/>
        </pc:sldMkLst>
        <pc:spChg chg="mod">
          <ac:chgData name="Swenson, Jody" userId="f700768a-5749-4e0f-98d7-2b523cc7d418" providerId="ADAL" clId="{FC315E35-1CBA-4763-ABCE-56376C06AA9F}" dt="2020-08-07T21:33:45.591" v="88"/>
          <ac:spMkLst>
            <pc:docMk/>
            <pc:sldMk cId="3130600049" sldId="455"/>
            <ac:spMk id="2" creationId="{00000000-0000-0000-0000-000000000000}"/>
          </ac:spMkLst>
        </pc:spChg>
        <pc:spChg chg="mod">
          <ac:chgData name="Swenson, Jody" userId="f700768a-5749-4e0f-98d7-2b523cc7d418" providerId="ADAL" clId="{FC315E35-1CBA-4763-ABCE-56376C06AA9F}" dt="2020-08-07T21:48:28.253" v="237" actId="14100"/>
          <ac:spMkLst>
            <pc:docMk/>
            <pc:sldMk cId="3130600049" sldId="455"/>
            <ac:spMk id="4" creationId="{00000000-0000-0000-0000-000000000000}"/>
          </ac:spMkLst>
        </pc:spChg>
        <pc:picChg chg="mod">
          <ac:chgData name="Swenson, Jody" userId="f700768a-5749-4e0f-98d7-2b523cc7d418" providerId="ADAL" clId="{FC315E35-1CBA-4763-ABCE-56376C06AA9F}" dt="2020-08-07T21:33:45.591" v="88"/>
          <ac:picMkLst>
            <pc:docMk/>
            <pc:sldMk cId="3130600049" sldId="455"/>
            <ac:picMk id="5" creationId="{00000000-0000-0000-0000-000000000000}"/>
          </ac:picMkLst>
        </pc:picChg>
        <pc:picChg chg="mod">
          <ac:chgData name="Swenson, Jody" userId="f700768a-5749-4e0f-98d7-2b523cc7d418" providerId="ADAL" clId="{FC315E35-1CBA-4763-ABCE-56376C06AA9F}" dt="2020-08-07T21:33:45.591" v="88"/>
          <ac:picMkLst>
            <pc:docMk/>
            <pc:sldMk cId="3130600049" sldId="455"/>
            <ac:picMk id="6" creationId="{00000000-0000-0000-0000-000000000000}"/>
          </ac:picMkLst>
        </pc:picChg>
        <pc:picChg chg="mod">
          <ac:chgData name="Swenson, Jody" userId="f700768a-5749-4e0f-98d7-2b523cc7d418" providerId="ADAL" clId="{FC315E35-1CBA-4763-ABCE-56376C06AA9F}" dt="2020-08-07T21:33:45.591" v="88"/>
          <ac:picMkLst>
            <pc:docMk/>
            <pc:sldMk cId="3130600049" sldId="455"/>
            <ac:picMk id="10" creationId="{2CA75EAA-04DF-4D97-BE23-2720EF763981}"/>
          </ac:picMkLst>
        </pc:picChg>
      </pc:sldChg>
      <pc:sldChg chg="modSp modAnim">
        <pc:chgData name="Swenson, Jody" userId="f700768a-5749-4e0f-98d7-2b523cc7d418" providerId="ADAL" clId="{FC315E35-1CBA-4763-ABCE-56376C06AA9F}" dt="2020-08-07T21:50:37.527" v="291" actId="1035"/>
        <pc:sldMkLst>
          <pc:docMk/>
          <pc:sldMk cId="4267284071" sldId="456"/>
        </pc:sldMkLst>
        <pc:spChg chg="mod">
          <ac:chgData name="Swenson, Jody" userId="f700768a-5749-4e0f-98d7-2b523cc7d418" providerId="ADAL" clId="{FC315E35-1CBA-4763-ABCE-56376C06AA9F}" dt="2020-08-07T21:50:37.527" v="291" actId="1035"/>
          <ac:spMkLst>
            <pc:docMk/>
            <pc:sldMk cId="4267284071" sldId="456"/>
            <ac:spMk id="2" creationId="{00000000-0000-0000-0000-000000000000}"/>
          </ac:spMkLst>
        </pc:spChg>
        <pc:spChg chg="mod">
          <ac:chgData name="Swenson, Jody" userId="f700768a-5749-4e0f-98d7-2b523cc7d418" providerId="ADAL" clId="{FC315E35-1CBA-4763-ABCE-56376C06AA9F}" dt="2020-08-07T21:50:22.821" v="284" actId="255"/>
          <ac:spMkLst>
            <pc:docMk/>
            <pc:sldMk cId="4267284071" sldId="456"/>
            <ac:spMk id="35" creationId="{00000000-0000-0000-0000-000000000000}"/>
          </ac:spMkLst>
        </pc:spChg>
        <pc:picChg chg="mod">
          <ac:chgData name="Swenson, Jody" userId="f700768a-5749-4e0f-98d7-2b523cc7d418" providerId="ADAL" clId="{FC315E35-1CBA-4763-ABCE-56376C06AA9F}" dt="2020-08-07T21:50:30.061" v="286" actId="1076"/>
          <ac:picMkLst>
            <pc:docMk/>
            <pc:sldMk cId="4267284071" sldId="456"/>
            <ac:picMk id="3" creationId="{00000000-0000-0000-0000-000000000000}"/>
          </ac:picMkLst>
        </pc:picChg>
      </pc:sldChg>
      <pc:sldChg chg="modSp">
        <pc:chgData name="Swenson, Jody" userId="f700768a-5749-4e0f-98d7-2b523cc7d418" providerId="ADAL" clId="{FC315E35-1CBA-4763-ABCE-56376C06AA9F}" dt="2020-08-07T21:54:10.249" v="322" actId="1035"/>
        <pc:sldMkLst>
          <pc:docMk/>
          <pc:sldMk cId="4145430680" sldId="457"/>
        </pc:sldMkLst>
        <pc:spChg chg="mod">
          <ac:chgData name="Swenson, Jody" userId="f700768a-5749-4e0f-98d7-2b523cc7d418" providerId="ADAL" clId="{FC315E35-1CBA-4763-ABCE-56376C06AA9F}" dt="2020-08-07T21:33:45.591" v="88"/>
          <ac:spMkLst>
            <pc:docMk/>
            <pc:sldMk cId="4145430680" sldId="457"/>
            <ac:spMk id="2" creationId="{00000000-0000-0000-0000-000000000000}"/>
          </ac:spMkLst>
        </pc:spChg>
        <pc:spChg chg="mod">
          <ac:chgData name="Swenson, Jody" userId="f700768a-5749-4e0f-98d7-2b523cc7d418" providerId="ADAL" clId="{FC315E35-1CBA-4763-ABCE-56376C06AA9F}" dt="2020-08-07T21:54:04.681" v="320" actId="14100"/>
          <ac:spMkLst>
            <pc:docMk/>
            <pc:sldMk cId="4145430680" sldId="457"/>
            <ac:spMk id="6" creationId="{00000000-0000-0000-0000-000000000000}"/>
          </ac:spMkLst>
        </pc:spChg>
        <pc:picChg chg="mod">
          <ac:chgData name="Swenson, Jody" userId="f700768a-5749-4e0f-98d7-2b523cc7d418" providerId="ADAL" clId="{FC315E35-1CBA-4763-ABCE-56376C06AA9F}" dt="2020-08-07T21:54:10.249" v="322" actId="1035"/>
          <ac:picMkLst>
            <pc:docMk/>
            <pc:sldMk cId="4145430680" sldId="457"/>
            <ac:picMk id="4" creationId="{00000000-0000-0000-0000-000000000000}"/>
          </ac:picMkLst>
        </pc:picChg>
      </pc:sldChg>
      <pc:sldChg chg="modSp modAnim">
        <pc:chgData name="Swenson, Jody" userId="f700768a-5749-4e0f-98d7-2b523cc7d418" providerId="ADAL" clId="{FC315E35-1CBA-4763-ABCE-56376C06AA9F}" dt="2020-08-07T21:55:39.781" v="348" actId="1036"/>
        <pc:sldMkLst>
          <pc:docMk/>
          <pc:sldMk cId="1272928431" sldId="458"/>
        </pc:sldMkLst>
        <pc:spChg chg="mod">
          <ac:chgData name="Swenson, Jody" userId="f700768a-5749-4e0f-98d7-2b523cc7d418" providerId="ADAL" clId="{FC315E35-1CBA-4763-ABCE-56376C06AA9F}" dt="2020-08-07T21:33:45.591" v="88"/>
          <ac:spMkLst>
            <pc:docMk/>
            <pc:sldMk cId="1272928431" sldId="458"/>
            <ac:spMk id="2" creationId="{00000000-0000-0000-0000-000000000000}"/>
          </ac:spMkLst>
        </pc:spChg>
        <pc:spChg chg="mod">
          <ac:chgData name="Swenson, Jody" userId="f700768a-5749-4e0f-98d7-2b523cc7d418" providerId="ADAL" clId="{FC315E35-1CBA-4763-ABCE-56376C06AA9F}" dt="2020-08-07T21:55:39.781" v="348" actId="1036"/>
          <ac:spMkLst>
            <pc:docMk/>
            <pc:sldMk cId="1272928431" sldId="458"/>
            <ac:spMk id="7" creationId="{00000000-0000-0000-0000-000000000000}"/>
          </ac:spMkLst>
        </pc:spChg>
        <pc:spChg chg="mod">
          <ac:chgData name="Swenson, Jody" userId="f700768a-5749-4e0f-98d7-2b523cc7d418" providerId="ADAL" clId="{FC315E35-1CBA-4763-ABCE-56376C06AA9F}" dt="2020-08-07T21:33:45.591" v="88"/>
          <ac:spMkLst>
            <pc:docMk/>
            <pc:sldMk cId="1272928431" sldId="458"/>
            <ac:spMk id="31" creationId="{74F71766-965B-4A23-95B4-AFBFD52E4DB8}"/>
          </ac:spMkLst>
        </pc:spChg>
        <pc:spChg chg="mod">
          <ac:chgData name="Swenson, Jody" userId="f700768a-5749-4e0f-98d7-2b523cc7d418" providerId="ADAL" clId="{FC315E35-1CBA-4763-ABCE-56376C06AA9F}" dt="2020-08-07T21:33:45.591" v="88"/>
          <ac:spMkLst>
            <pc:docMk/>
            <pc:sldMk cId="1272928431" sldId="458"/>
            <ac:spMk id="39" creationId="{FD858C46-A9D9-46D7-9A50-2215300FDC26}"/>
          </ac:spMkLst>
        </pc:spChg>
        <pc:grpChg chg="mod">
          <ac:chgData name="Swenson, Jody" userId="f700768a-5749-4e0f-98d7-2b523cc7d418" providerId="ADAL" clId="{FC315E35-1CBA-4763-ABCE-56376C06AA9F}" dt="2020-08-07T21:55:39.781" v="348" actId="1036"/>
          <ac:grpSpMkLst>
            <pc:docMk/>
            <pc:sldMk cId="1272928431" sldId="458"/>
            <ac:grpSpMk id="25" creationId="{34C5BCCF-3478-4565-80A7-27EAC9831ED9}"/>
          </ac:grpSpMkLst>
        </pc:grpChg>
        <pc:grpChg chg="mod">
          <ac:chgData name="Swenson, Jody" userId="f700768a-5749-4e0f-98d7-2b523cc7d418" providerId="ADAL" clId="{FC315E35-1CBA-4763-ABCE-56376C06AA9F}" dt="2020-08-07T21:33:45.591" v="88"/>
          <ac:grpSpMkLst>
            <pc:docMk/>
            <pc:sldMk cId="1272928431" sldId="458"/>
            <ac:grpSpMk id="26" creationId="{C31FFE48-4CA3-4A89-AD19-A89CD1C8A07D}"/>
          </ac:grpSpMkLst>
        </pc:grpChg>
        <pc:picChg chg="mod">
          <ac:chgData name="Swenson, Jody" userId="f700768a-5749-4e0f-98d7-2b523cc7d418" providerId="ADAL" clId="{FC315E35-1CBA-4763-ABCE-56376C06AA9F}" dt="2020-08-07T21:55:39.781" v="348" actId="1036"/>
          <ac:picMkLst>
            <pc:docMk/>
            <pc:sldMk cId="1272928431" sldId="458"/>
            <ac:picMk id="3" creationId="{00000000-0000-0000-0000-000000000000}"/>
          </ac:picMkLst>
        </pc:picChg>
        <pc:picChg chg="mod">
          <ac:chgData name="Swenson, Jody" userId="f700768a-5749-4e0f-98d7-2b523cc7d418" providerId="ADAL" clId="{FC315E35-1CBA-4763-ABCE-56376C06AA9F}" dt="2020-08-07T21:55:39.781" v="348" actId="1036"/>
          <ac:picMkLst>
            <pc:docMk/>
            <pc:sldMk cId="1272928431" sldId="458"/>
            <ac:picMk id="6" creationId="{05979F34-0437-480C-9514-711ED5CF69FD}"/>
          </ac:picMkLst>
        </pc:picChg>
      </pc:sldChg>
      <pc:sldChg chg="modSp">
        <pc:chgData name="Swenson, Jody" userId="f700768a-5749-4e0f-98d7-2b523cc7d418" providerId="ADAL" clId="{FC315E35-1CBA-4763-ABCE-56376C06AA9F}" dt="2020-08-07T21:45:58.228" v="223" actId="1076"/>
        <pc:sldMkLst>
          <pc:docMk/>
          <pc:sldMk cId="564069817" sldId="462"/>
        </pc:sldMkLst>
        <pc:spChg chg="mod">
          <ac:chgData name="Swenson, Jody" userId="f700768a-5749-4e0f-98d7-2b523cc7d418" providerId="ADAL" clId="{FC315E35-1CBA-4763-ABCE-56376C06AA9F}" dt="2020-08-07T21:45:58.228" v="223" actId="1076"/>
          <ac:spMkLst>
            <pc:docMk/>
            <pc:sldMk cId="564069817" sldId="462"/>
            <ac:spMk id="2" creationId="{00000000-0000-0000-0000-000000000000}"/>
          </ac:spMkLst>
        </pc:spChg>
        <pc:spChg chg="mod">
          <ac:chgData name="Swenson, Jody" userId="f700768a-5749-4e0f-98d7-2b523cc7d418" providerId="ADAL" clId="{FC315E35-1CBA-4763-ABCE-56376C06AA9F}" dt="2020-08-07T21:45:42.882" v="221" actId="14100"/>
          <ac:spMkLst>
            <pc:docMk/>
            <pc:sldMk cId="564069817" sldId="462"/>
            <ac:spMk id="4" creationId="{00000000-0000-0000-0000-000000000000}"/>
          </ac:spMkLst>
        </pc:spChg>
      </pc:sldChg>
      <pc:sldChg chg="modSp">
        <pc:chgData name="Swenson, Jody" userId="f700768a-5749-4e0f-98d7-2b523cc7d418" providerId="ADAL" clId="{FC315E35-1CBA-4763-ABCE-56376C06AA9F}" dt="2020-08-07T21:47:10.283" v="229" actId="1036"/>
        <pc:sldMkLst>
          <pc:docMk/>
          <pc:sldMk cId="3002459614" sldId="463"/>
        </pc:sldMkLst>
        <pc:spChg chg="mod">
          <ac:chgData name="Swenson, Jody" userId="f700768a-5749-4e0f-98d7-2b523cc7d418" providerId="ADAL" clId="{FC315E35-1CBA-4763-ABCE-56376C06AA9F}" dt="2020-08-07T21:47:10.283" v="229" actId="1036"/>
          <ac:spMkLst>
            <pc:docMk/>
            <pc:sldMk cId="3002459614" sldId="463"/>
            <ac:spMk id="2" creationId="{00000000-0000-0000-0000-000000000000}"/>
          </ac:spMkLst>
        </pc:spChg>
        <pc:spChg chg="mod">
          <ac:chgData name="Swenson, Jody" userId="f700768a-5749-4e0f-98d7-2b523cc7d418" providerId="ADAL" clId="{FC315E35-1CBA-4763-ABCE-56376C06AA9F}" dt="2020-08-07T21:46:59.738" v="228" actId="2711"/>
          <ac:spMkLst>
            <pc:docMk/>
            <pc:sldMk cId="3002459614" sldId="463"/>
            <ac:spMk id="4" creationId="{00000000-0000-0000-0000-000000000000}"/>
          </ac:spMkLst>
        </pc:spChg>
      </pc:sldChg>
      <pc:sldChg chg="modSp">
        <pc:chgData name="Swenson, Jody" userId="f700768a-5749-4e0f-98d7-2b523cc7d418" providerId="ADAL" clId="{FC315E35-1CBA-4763-ABCE-56376C06AA9F}" dt="2020-08-07T21:47:22.687" v="231" actId="14100"/>
        <pc:sldMkLst>
          <pc:docMk/>
          <pc:sldMk cId="3731749299" sldId="464"/>
        </pc:sldMkLst>
        <pc:spChg chg="mod">
          <ac:chgData name="Swenson, Jody" userId="f700768a-5749-4e0f-98d7-2b523cc7d418" providerId="ADAL" clId="{FC315E35-1CBA-4763-ABCE-56376C06AA9F}" dt="2020-08-07T21:33:45.591" v="88"/>
          <ac:spMkLst>
            <pc:docMk/>
            <pc:sldMk cId="3731749299" sldId="464"/>
            <ac:spMk id="2" creationId="{00000000-0000-0000-0000-000000000000}"/>
          </ac:spMkLst>
        </pc:spChg>
        <pc:spChg chg="mod">
          <ac:chgData name="Swenson, Jody" userId="f700768a-5749-4e0f-98d7-2b523cc7d418" providerId="ADAL" clId="{FC315E35-1CBA-4763-ABCE-56376C06AA9F}" dt="2020-08-07T21:47:22.687" v="231" actId="14100"/>
          <ac:spMkLst>
            <pc:docMk/>
            <pc:sldMk cId="3731749299" sldId="464"/>
            <ac:spMk id="5" creationId="{00000000-0000-0000-0000-000000000000}"/>
          </ac:spMkLst>
        </pc:spChg>
        <pc:spChg chg="mod">
          <ac:chgData name="Swenson, Jody" userId="f700768a-5749-4e0f-98d7-2b523cc7d418" providerId="ADAL" clId="{FC315E35-1CBA-4763-ABCE-56376C06AA9F}" dt="2020-08-07T21:33:45.591" v="88"/>
          <ac:spMkLst>
            <pc:docMk/>
            <pc:sldMk cId="3731749299" sldId="464"/>
            <ac:spMk id="33" creationId="{00000000-0000-0000-0000-000000000000}"/>
          </ac:spMkLst>
        </pc:spChg>
        <pc:grpChg chg="mod">
          <ac:chgData name="Swenson, Jody" userId="f700768a-5749-4e0f-98d7-2b523cc7d418" providerId="ADAL" clId="{FC315E35-1CBA-4763-ABCE-56376C06AA9F}" dt="2020-08-07T21:33:45.591" v="88"/>
          <ac:grpSpMkLst>
            <pc:docMk/>
            <pc:sldMk cId="3731749299" sldId="464"/>
            <ac:grpSpMk id="16" creationId="{00000000-0000-0000-0000-000000000000}"/>
          </ac:grpSpMkLst>
        </pc:grpChg>
        <pc:picChg chg="mod">
          <ac:chgData name="Swenson, Jody" userId="f700768a-5749-4e0f-98d7-2b523cc7d418" providerId="ADAL" clId="{FC315E35-1CBA-4763-ABCE-56376C06AA9F}" dt="2020-08-07T21:33:45.591" v="88"/>
          <ac:picMkLst>
            <pc:docMk/>
            <pc:sldMk cId="3731749299" sldId="464"/>
            <ac:picMk id="6" creationId="{00000000-0000-0000-0000-000000000000}"/>
          </ac:picMkLst>
        </pc:picChg>
      </pc:sldChg>
      <pc:sldChg chg="modSp">
        <pc:chgData name="Swenson, Jody" userId="f700768a-5749-4e0f-98d7-2b523cc7d418" providerId="ADAL" clId="{FC315E35-1CBA-4763-ABCE-56376C06AA9F}" dt="2020-08-07T21:47:54.395" v="233" actId="14100"/>
        <pc:sldMkLst>
          <pc:docMk/>
          <pc:sldMk cId="3981189037" sldId="465"/>
        </pc:sldMkLst>
        <pc:spChg chg="mod">
          <ac:chgData name="Swenson, Jody" userId="f700768a-5749-4e0f-98d7-2b523cc7d418" providerId="ADAL" clId="{FC315E35-1CBA-4763-ABCE-56376C06AA9F}" dt="2020-08-07T21:33:45.591" v="88"/>
          <ac:spMkLst>
            <pc:docMk/>
            <pc:sldMk cId="3981189037" sldId="465"/>
            <ac:spMk id="2" creationId="{00000000-0000-0000-0000-000000000000}"/>
          </ac:spMkLst>
        </pc:spChg>
        <pc:spChg chg="mod">
          <ac:chgData name="Swenson, Jody" userId="f700768a-5749-4e0f-98d7-2b523cc7d418" providerId="ADAL" clId="{FC315E35-1CBA-4763-ABCE-56376C06AA9F}" dt="2020-08-07T21:47:54.395" v="233" actId="14100"/>
          <ac:spMkLst>
            <pc:docMk/>
            <pc:sldMk cId="3981189037" sldId="465"/>
            <ac:spMk id="5" creationId="{00000000-0000-0000-0000-000000000000}"/>
          </ac:spMkLst>
        </pc:spChg>
        <pc:spChg chg="mod">
          <ac:chgData name="Swenson, Jody" userId="f700768a-5749-4e0f-98d7-2b523cc7d418" providerId="ADAL" clId="{FC315E35-1CBA-4763-ABCE-56376C06AA9F}" dt="2020-08-07T21:33:45.591" v="88"/>
          <ac:spMkLst>
            <pc:docMk/>
            <pc:sldMk cId="3981189037" sldId="465"/>
            <ac:spMk id="37" creationId="{00000000-0000-0000-0000-000000000000}"/>
          </ac:spMkLst>
        </pc:spChg>
        <pc:spChg chg="mod">
          <ac:chgData name="Swenson, Jody" userId="f700768a-5749-4e0f-98d7-2b523cc7d418" providerId="ADAL" clId="{FC315E35-1CBA-4763-ABCE-56376C06AA9F}" dt="2020-08-07T21:33:45.591" v="88"/>
          <ac:spMkLst>
            <pc:docMk/>
            <pc:sldMk cId="3981189037" sldId="465"/>
            <ac:spMk id="40" creationId="{00000000-0000-0000-0000-000000000000}"/>
          </ac:spMkLst>
        </pc:spChg>
        <pc:grpChg chg="mod">
          <ac:chgData name="Swenson, Jody" userId="f700768a-5749-4e0f-98d7-2b523cc7d418" providerId="ADAL" clId="{FC315E35-1CBA-4763-ABCE-56376C06AA9F}" dt="2020-08-07T21:33:45.591" v="88"/>
          <ac:grpSpMkLst>
            <pc:docMk/>
            <pc:sldMk cId="3981189037" sldId="465"/>
            <ac:grpSpMk id="18" creationId="{00000000-0000-0000-0000-000000000000}"/>
          </ac:grpSpMkLst>
        </pc:grpChg>
        <pc:picChg chg="mod">
          <ac:chgData name="Swenson, Jody" userId="f700768a-5749-4e0f-98d7-2b523cc7d418" providerId="ADAL" clId="{FC315E35-1CBA-4763-ABCE-56376C06AA9F}" dt="2020-08-07T21:33:45.591" v="88"/>
          <ac:picMkLst>
            <pc:docMk/>
            <pc:sldMk cId="3981189037" sldId="465"/>
            <ac:picMk id="4" creationId="{00000000-0000-0000-0000-000000000000}"/>
          </ac:picMkLst>
        </pc:picChg>
      </pc:sldChg>
      <pc:sldChg chg="modSp">
        <pc:chgData name="Swenson, Jody" userId="f700768a-5749-4e0f-98d7-2b523cc7d418" providerId="ADAL" clId="{FC315E35-1CBA-4763-ABCE-56376C06AA9F}" dt="2020-08-07T21:48:14.942" v="235" actId="14100"/>
        <pc:sldMkLst>
          <pc:docMk/>
          <pc:sldMk cId="1664408019" sldId="466"/>
        </pc:sldMkLst>
        <pc:spChg chg="mod">
          <ac:chgData name="Swenson, Jody" userId="f700768a-5749-4e0f-98d7-2b523cc7d418" providerId="ADAL" clId="{FC315E35-1CBA-4763-ABCE-56376C06AA9F}" dt="2020-08-07T21:33:45.591" v="88"/>
          <ac:spMkLst>
            <pc:docMk/>
            <pc:sldMk cId="1664408019" sldId="466"/>
            <ac:spMk id="2" creationId="{00000000-0000-0000-0000-000000000000}"/>
          </ac:spMkLst>
        </pc:spChg>
        <pc:spChg chg="mod">
          <ac:chgData name="Swenson, Jody" userId="f700768a-5749-4e0f-98d7-2b523cc7d418" providerId="ADAL" clId="{FC315E35-1CBA-4763-ABCE-56376C06AA9F}" dt="2020-08-07T21:48:14.942" v="235" actId="14100"/>
          <ac:spMkLst>
            <pc:docMk/>
            <pc:sldMk cId="1664408019" sldId="466"/>
            <ac:spMk id="5" creationId="{00000000-0000-0000-0000-000000000000}"/>
          </ac:spMkLst>
        </pc:spChg>
        <pc:spChg chg="mod">
          <ac:chgData name="Swenson, Jody" userId="f700768a-5749-4e0f-98d7-2b523cc7d418" providerId="ADAL" clId="{FC315E35-1CBA-4763-ABCE-56376C06AA9F}" dt="2020-08-07T21:33:45.591" v="88"/>
          <ac:spMkLst>
            <pc:docMk/>
            <pc:sldMk cId="1664408019" sldId="466"/>
            <ac:spMk id="25" creationId="{00000000-0000-0000-0000-000000000000}"/>
          </ac:spMkLst>
        </pc:spChg>
        <pc:grpChg chg="mod">
          <ac:chgData name="Swenson, Jody" userId="f700768a-5749-4e0f-98d7-2b523cc7d418" providerId="ADAL" clId="{FC315E35-1CBA-4763-ABCE-56376C06AA9F}" dt="2020-08-07T21:33:45.591" v="88"/>
          <ac:grpSpMkLst>
            <pc:docMk/>
            <pc:sldMk cId="1664408019" sldId="466"/>
            <ac:grpSpMk id="18" creationId="{00000000-0000-0000-0000-000000000000}"/>
          </ac:grpSpMkLst>
        </pc:grpChg>
        <pc:picChg chg="mod">
          <ac:chgData name="Swenson, Jody" userId="f700768a-5749-4e0f-98d7-2b523cc7d418" providerId="ADAL" clId="{FC315E35-1CBA-4763-ABCE-56376C06AA9F}" dt="2020-08-07T21:33:45.591" v="88"/>
          <ac:picMkLst>
            <pc:docMk/>
            <pc:sldMk cId="1664408019" sldId="466"/>
            <ac:picMk id="3" creationId="{00000000-0000-0000-0000-000000000000}"/>
          </ac:picMkLst>
        </pc:picChg>
      </pc:sldChg>
      <pc:sldChg chg="modSp modAnim">
        <pc:chgData name="Swenson, Jody" userId="f700768a-5749-4e0f-98d7-2b523cc7d418" providerId="ADAL" clId="{FC315E35-1CBA-4763-ABCE-56376C06AA9F}" dt="2020-08-07T21:49:30.637" v="278" actId="1036"/>
        <pc:sldMkLst>
          <pc:docMk/>
          <pc:sldMk cId="1966140616" sldId="467"/>
        </pc:sldMkLst>
        <pc:spChg chg="mod">
          <ac:chgData name="Swenson, Jody" userId="f700768a-5749-4e0f-98d7-2b523cc7d418" providerId="ADAL" clId="{FC315E35-1CBA-4763-ABCE-56376C06AA9F}" dt="2020-08-07T21:49:30.637" v="278" actId="1036"/>
          <ac:spMkLst>
            <pc:docMk/>
            <pc:sldMk cId="1966140616" sldId="467"/>
            <ac:spMk id="2" creationId="{00000000-0000-0000-0000-000000000000}"/>
          </ac:spMkLst>
        </pc:spChg>
        <pc:spChg chg="mod">
          <ac:chgData name="Swenson, Jody" userId="f700768a-5749-4e0f-98d7-2b523cc7d418" providerId="ADAL" clId="{FC315E35-1CBA-4763-ABCE-56376C06AA9F}" dt="2020-08-07T21:49:11.986" v="275" actId="20577"/>
          <ac:spMkLst>
            <pc:docMk/>
            <pc:sldMk cId="1966140616" sldId="467"/>
            <ac:spMk id="4" creationId="{00000000-0000-0000-0000-000000000000}"/>
          </ac:spMkLst>
        </pc:spChg>
        <pc:picChg chg="mod">
          <ac:chgData name="Swenson, Jody" userId="f700768a-5749-4e0f-98d7-2b523cc7d418" providerId="ADAL" clId="{FC315E35-1CBA-4763-ABCE-56376C06AA9F}" dt="2020-08-07T21:48:59.117" v="273" actId="1038"/>
          <ac:picMkLst>
            <pc:docMk/>
            <pc:sldMk cId="1966140616" sldId="467"/>
            <ac:picMk id="3" creationId="{00000000-0000-0000-0000-000000000000}"/>
          </ac:picMkLst>
        </pc:picChg>
      </pc:sldChg>
      <pc:sldChg chg="modSp modAnim">
        <pc:chgData name="Swenson, Jody" userId="f700768a-5749-4e0f-98d7-2b523cc7d418" providerId="ADAL" clId="{FC315E35-1CBA-4763-ABCE-56376C06AA9F}" dt="2020-08-07T21:41:04.575" v="158" actId="1038"/>
        <pc:sldMkLst>
          <pc:docMk/>
          <pc:sldMk cId="1375946616" sldId="469"/>
        </pc:sldMkLst>
        <pc:spChg chg="mod">
          <ac:chgData name="Swenson, Jody" userId="f700768a-5749-4e0f-98d7-2b523cc7d418" providerId="ADAL" clId="{FC315E35-1CBA-4763-ABCE-56376C06AA9F}" dt="2020-08-07T21:41:04.575" v="158" actId="1038"/>
          <ac:spMkLst>
            <pc:docMk/>
            <pc:sldMk cId="1375946616" sldId="469"/>
            <ac:spMk id="5" creationId="{00000000-0000-0000-0000-000000000000}"/>
          </ac:spMkLst>
        </pc:spChg>
        <pc:spChg chg="mod">
          <ac:chgData name="Swenson, Jody" userId="f700768a-5749-4e0f-98d7-2b523cc7d418" providerId="ADAL" clId="{FC315E35-1CBA-4763-ABCE-56376C06AA9F}" dt="2020-08-07T21:39:18.111" v="110" actId="1076"/>
          <ac:spMkLst>
            <pc:docMk/>
            <pc:sldMk cId="1375946616" sldId="469"/>
            <ac:spMk id="6" creationId="{00000000-0000-0000-0000-000000000000}"/>
          </ac:spMkLst>
        </pc:spChg>
      </pc:sldChg>
      <pc:sldChg chg="modSp">
        <pc:chgData name="Swenson, Jody" userId="f700768a-5749-4e0f-98d7-2b523cc7d418" providerId="ADAL" clId="{FC315E35-1CBA-4763-ABCE-56376C06AA9F}" dt="2020-08-07T21:41:13.854" v="159" actId="1035"/>
        <pc:sldMkLst>
          <pc:docMk/>
          <pc:sldMk cId="1339063958" sldId="470"/>
        </pc:sldMkLst>
        <pc:spChg chg="mod">
          <ac:chgData name="Swenson, Jody" userId="f700768a-5749-4e0f-98d7-2b523cc7d418" providerId="ADAL" clId="{FC315E35-1CBA-4763-ABCE-56376C06AA9F}" dt="2020-08-07T21:40:28.298" v="128" actId="1036"/>
          <ac:spMkLst>
            <pc:docMk/>
            <pc:sldMk cId="1339063958" sldId="470"/>
            <ac:spMk id="5" creationId="{00000000-0000-0000-0000-000000000000}"/>
          </ac:spMkLst>
        </pc:spChg>
        <pc:spChg chg="mod">
          <ac:chgData name="Swenson, Jody" userId="f700768a-5749-4e0f-98d7-2b523cc7d418" providerId="ADAL" clId="{FC315E35-1CBA-4763-ABCE-56376C06AA9F}" dt="2020-08-07T21:41:13.854" v="159" actId="1035"/>
          <ac:spMkLst>
            <pc:docMk/>
            <pc:sldMk cId="1339063958" sldId="470"/>
            <ac:spMk id="6" creationId="{00000000-0000-0000-0000-000000000000}"/>
          </ac:spMkLst>
        </pc:spChg>
      </pc:sldChg>
      <pc:sldChg chg="modSp">
        <pc:chgData name="Swenson, Jody" userId="f700768a-5749-4e0f-98d7-2b523cc7d418" providerId="ADAL" clId="{FC315E35-1CBA-4763-ABCE-56376C06AA9F}" dt="2020-08-07T21:42:06.322" v="179" actId="1076"/>
        <pc:sldMkLst>
          <pc:docMk/>
          <pc:sldMk cId="3961493282" sldId="471"/>
        </pc:sldMkLst>
        <pc:spChg chg="mod">
          <ac:chgData name="Swenson, Jody" userId="f700768a-5749-4e0f-98d7-2b523cc7d418" providerId="ADAL" clId="{FC315E35-1CBA-4763-ABCE-56376C06AA9F}" dt="2020-08-07T21:42:06.322" v="179" actId="1076"/>
          <ac:spMkLst>
            <pc:docMk/>
            <pc:sldMk cId="3961493282" sldId="471"/>
            <ac:spMk id="2" creationId="{00000000-0000-0000-0000-000000000000}"/>
          </ac:spMkLst>
        </pc:spChg>
        <pc:spChg chg="mod">
          <ac:chgData name="Swenson, Jody" userId="f700768a-5749-4e0f-98d7-2b523cc7d418" providerId="ADAL" clId="{FC315E35-1CBA-4763-ABCE-56376C06AA9F}" dt="2020-08-07T21:41:56.215" v="177" actId="1036"/>
          <ac:spMkLst>
            <pc:docMk/>
            <pc:sldMk cId="3961493282" sldId="471"/>
            <ac:spMk id="4" creationId="{00000000-0000-0000-0000-000000000000}"/>
          </ac:spMkLst>
        </pc:spChg>
        <pc:spChg chg="mod">
          <ac:chgData name="Swenson, Jody" userId="f700768a-5749-4e0f-98d7-2b523cc7d418" providerId="ADAL" clId="{FC315E35-1CBA-4763-ABCE-56376C06AA9F}" dt="2020-08-07T21:41:56.215" v="177" actId="1036"/>
          <ac:spMkLst>
            <pc:docMk/>
            <pc:sldMk cId="3961493282" sldId="471"/>
            <ac:spMk id="24" creationId="{00000000-0000-0000-0000-000000000000}"/>
          </ac:spMkLst>
        </pc:spChg>
        <pc:grpChg chg="mod">
          <ac:chgData name="Swenson, Jody" userId="f700768a-5749-4e0f-98d7-2b523cc7d418" providerId="ADAL" clId="{FC315E35-1CBA-4763-ABCE-56376C06AA9F}" dt="2020-08-07T21:41:56.215" v="177" actId="1036"/>
          <ac:grpSpMkLst>
            <pc:docMk/>
            <pc:sldMk cId="3961493282" sldId="471"/>
            <ac:grpSpMk id="64" creationId="{00000000-0000-0000-0000-000000000000}"/>
          </ac:grpSpMkLst>
        </pc:grpChg>
      </pc:sldChg>
      <pc:sldChg chg="modSp">
        <pc:chgData name="Swenson, Jody" userId="f700768a-5749-4e0f-98d7-2b523cc7d418" providerId="ADAL" clId="{FC315E35-1CBA-4763-ABCE-56376C06AA9F}" dt="2020-08-07T22:00:14.818" v="418" actId="14100"/>
        <pc:sldMkLst>
          <pc:docMk/>
          <pc:sldMk cId="2806047367" sldId="472"/>
        </pc:sldMkLst>
        <pc:spChg chg="mod">
          <ac:chgData name="Swenson, Jody" userId="f700768a-5749-4e0f-98d7-2b523cc7d418" providerId="ADAL" clId="{FC315E35-1CBA-4763-ABCE-56376C06AA9F}" dt="2020-08-07T21:33:45.591" v="88"/>
          <ac:spMkLst>
            <pc:docMk/>
            <pc:sldMk cId="2806047367" sldId="472"/>
            <ac:spMk id="2" creationId="{00000000-0000-0000-0000-000000000000}"/>
          </ac:spMkLst>
        </pc:spChg>
        <pc:spChg chg="mod">
          <ac:chgData name="Swenson, Jody" userId="f700768a-5749-4e0f-98d7-2b523cc7d418" providerId="ADAL" clId="{FC315E35-1CBA-4763-ABCE-56376C06AA9F}" dt="2020-08-07T22:00:14.818" v="418" actId="14100"/>
          <ac:spMkLst>
            <pc:docMk/>
            <pc:sldMk cId="2806047367" sldId="472"/>
            <ac:spMk id="4" creationId="{00000000-0000-0000-0000-000000000000}"/>
          </ac:spMkLst>
        </pc:spChg>
      </pc:sldChg>
      <pc:sldChg chg="modSp">
        <pc:chgData name="Swenson, Jody" userId="f700768a-5749-4e0f-98d7-2b523cc7d418" providerId="ADAL" clId="{FC315E35-1CBA-4763-ABCE-56376C06AA9F}" dt="2020-08-07T22:00:24.671" v="420" actId="14100"/>
        <pc:sldMkLst>
          <pc:docMk/>
          <pc:sldMk cId="1876280482" sldId="473"/>
        </pc:sldMkLst>
        <pc:spChg chg="mod">
          <ac:chgData name="Swenson, Jody" userId="f700768a-5749-4e0f-98d7-2b523cc7d418" providerId="ADAL" clId="{FC315E35-1CBA-4763-ABCE-56376C06AA9F}" dt="2020-08-07T21:33:45.591" v="88"/>
          <ac:spMkLst>
            <pc:docMk/>
            <pc:sldMk cId="1876280482" sldId="473"/>
            <ac:spMk id="2" creationId="{00000000-0000-0000-0000-000000000000}"/>
          </ac:spMkLst>
        </pc:spChg>
        <pc:spChg chg="mod">
          <ac:chgData name="Swenson, Jody" userId="f700768a-5749-4e0f-98d7-2b523cc7d418" providerId="ADAL" clId="{FC315E35-1CBA-4763-ABCE-56376C06AA9F}" dt="2020-08-07T22:00:24.671" v="420" actId="14100"/>
          <ac:spMkLst>
            <pc:docMk/>
            <pc:sldMk cId="1876280482" sldId="473"/>
            <ac:spMk id="5" creationId="{1E8775CD-A601-4614-914F-5C93F5F85348}"/>
          </ac:spMkLst>
        </pc:spChg>
      </pc:sldChg>
      <pc:sldChg chg="modSp">
        <pc:chgData name="Swenson, Jody" userId="f700768a-5749-4e0f-98d7-2b523cc7d418" providerId="ADAL" clId="{FC315E35-1CBA-4763-ABCE-56376C06AA9F}" dt="2020-08-07T22:00:48.484" v="424" actId="20577"/>
        <pc:sldMkLst>
          <pc:docMk/>
          <pc:sldMk cId="3332263465" sldId="475"/>
        </pc:sldMkLst>
        <pc:spChg chg="mod">
          <ac:chgData name="Swenson, Jody" userId="f700768a-5749-4e0f-98d7-2b523cc7d418" providerId="ADAL" clId="{FC315E35-1CBA-4763-ABCE-56376C06AA9F}" dt="2020-08-07T21:33:45.591" v="88"/>
          <ac:spMkLst>
            <pc:docMk/>
            <pc:sldMk cId="3332263465" sldId="475"/>
            <ac:spMk id="2" creationId="{00000000-0000-0000-0000-000000000000}"/>
          </ac:spMkLst>
        </pc:spChg>
        <pc:spChg chg="mod">
          <ac:chgData name="Swenson, Jody" userId="f700768a-5749-4e0f-98d7-2b523cc7d418" providerId="ADAL" clId="{FC315E35-1CBA-4763-ABCE-56376C06AA9F}" dt="2020-08-07T22:00:48.484" v="424" actId="20577"/>
          <ac:spMkLst>
            <pc:docMk/>
            <pc:sldMk cId="3332263465" sldId="475"/>
            <ac:spMk id="4" creationId="{3A0E0A2A-E16B-4875-A83B-BC7D9EE9E484}"/>
          </ac:spMkLst>
        </pc:spChg>
      </pc:sldChg>
      <pc:sldChg chg="modSp">
        <pc:chgData name="Swenson, Jody" userId="f700768a-5749-4e0f-98d7-2b523cc7d418" providerId="ADAL" clId="{FC315E35-1CBA-4763-ABCE-56376C06AA9F}" dt="2020-08-07T22:01:10.965" v="428" actId="20577"/>
        <pc:sldMkLst>
          <pc:docMk/>
          <pc:sldMk cId="1611605815" sldId="476"/>
        </pc:sldMkLst>
        <pc:spChg chg="mod">
          <ac:chgData name="Swenson, Jody" userId="f700768a-5749-4e0f-98d7-2b523cc7d418" providerId="ADAL" clId="{FC315E35-1CBA-4763-ABCE-56376C06AA9F}" dt="2020-08-07T21:33:45.591" v="88"/>
          <ac:spMkLst>
            <pc:docMk/>
            <pc:sldMk cId="1611605815" sldId="476"/>
            <ac:spMk id="2" creationId="{00000000-0000-0000-0000-000000000000}"/>
          </ac:spMkLst>
        </pc:spChg>
        <pc:spChg chg="mod">
          <ac:chgData name="Swenson, Jody" userId="f700768a-5749-4e0f-98d7-2b523cc7d418" providerId="ADAL" clId="{FC315E35-1CBA-4763-ABCE-56376C06AA9F}" dt="2020-08-07T22:01:10.965" v="428" actId="20577"/>
          <ac:spMkLst>
            <pc:docMk/>
            <pc:sldMk cId="1611605815" sldId="476"/>
            <ac:spMk id="4" creationId="{9E7B6A5E-B746-497F-AA45-65A8ECE8F3A9}"/>
          </ac:spMkLst>
        </pc:spChg>
      </pc:sldChg>
      <pc:sldChg chg="modSp">
        <pc:chgData name="Swenson, Jody" userId="f700768a-5749-4e0f-98d7-2b523cc7d418" providerId="ADAL" clId="{FC315E35-1CBA-4763-ABCE-56376C06AA9F}" dt="2020-08-07T22:01:24.800" v="430" actId="14100"/>
        <pc:sldMkLst>
          <pc:docMk/>
          <pc:sldMk cId="2204894187" sldId="477"/>
        </pc:sldMkLst>
        <pc:spChg chg="mod">
          <ac:chgData name="Swenson, Jody" userId="f700768a-5749-4e0f-98d7-2b523cc7d418" providerId="ADAL" clId="{FC315E35-1CBA-4763-ABCE-56376C06AA9F}" dt="2020-08-07T21:33:45.591" v="88"/>
          <ac:spMkLst>
            <pc:docMk/>
            <pc:sldMk cId="2204894187" sldId="477"/>
            <ac:spMk id="2" creationId="{00000000-0000-0000-0000-000000000000}"/>
          </ac:spMkLst>
        </pc:spChg>
        <pc:spChg chg="mod">
          <ac:chgData name="Swenson, Jody" userId="f700768a-5749-4e0f-98d7-2b523cc7d418" providerId="ADAL" clId="{FC315E35-1CBA-4763-ABCE-56376C06AA9F}" dt="2020-08-07T22:01:24.800" v="430" actId="14100"/>
          <ac:spMkLst>
            <pc:docMk/>
            <pc:sldMk cId="2204894187" sldId="477"/>
            <ac:spMk id="5" creationId="{26A1578A-6D43-483E-B6B5-BAE305BBB769}"/>
          </ac:spMkLst>
        </pc:spChg>
      </pc:sldChg>
      <pc:sldChg chg="modSp modAnim">
        <pc:chgData name="Swenson, Jody" userId="f700768a-5749-4e0f-98d7-2b523cc7d418" providerId="ADAL" clId="{FC315E35-1CBA-4763-ABCE-56376C06AA9F}" dt="2020-08-12T20:33:20.297" v="490" actId="20577"/>
        <pc:sldMkLst>
          <pc:docMk/>
          <pc:sldMk cId="1392983508" sldId="478"/>
        </pc:sldMkLst>
        <pc:spChg chg="mod">
          <ac:chgData name="Swenson, Jody" userId="f700768a-5749-4e0f-98d7-2b523cc7d418" providerId="ADAL" clId="{FC315E35-1CBA-4763-ABCE-56376C06AA9F}" dt="2020-08-07T21:33:45.591" v="88"/>
          <ac:spMkLst>
            <pc:docMk/>
            <pc:sldMk cId="1392983508" sldId="478"/>
            <ac:spMk id="2" creationId="{00000000-0000-0000-0000-000000000000}"/>
          </ac:spMkLst>
        </pc:spChg>
        <pc:spChg chg="mod">
          <ac:chgData name="Swenson, Jody" userId="f700768a-5749-4e0f-98d7-2b523cc7d418" providerId="ADAL" clId="{FC315E35-1CBA-4763-ABCE-56376C06AA9F}" dt="2020-08-12T20:33:20.297" v="490" actId="20577"/>
          <ac:spMkLst>
            <pc:docMk/>
            <pc:sldMk cId="1392983508" sldId="478"/>
            <ac:spMk id="4" creationId="{00000000-0000-0000-0000-000000000000}"/>
          </ac:spMkLst>
        </pc:spChg>
      </pc:sldChg>
      <pc:sldChg chg="modSp">
        <pc:chgData name="Swenson, Jody" userId="f700768a-5749-4e0f-98d7-2b523cc7d418" providerId="ADAL" clId="{FC315E35-1CBA-4763-ABCE-56376C06AA9F}" dt="2020-08-07T21:56:55.293" v="360" actId="1036"/>
        <pc:sldMkLst>
          <pc:docMk/>
          <pc:sldMk cId="510017057" sldId="479"/>
        </pc:sldMkLst>
        <pc:spChg chg="mod">
          <ac:chgData name="Swenson, Jody" userId="f700768a-5749-4e0f-98d7-2b523cc7d418" providerId="ADAL" clId="{FC315E35-1CBA-4763-ABCE-56376C06AA9F}" dt="2020-08-07T21:56:55.293" v="360" actId="1036"/>
          <ac:spMkLst>
            <pc:docMk/>
            <pc:sldMk cId="510017057" sldId="479"/>
            <ac:spMk id="2" creationId="{00000000-0000-0000-0000-000000000000}"/>
          </ac:spMkLst>
        </pc:spChg>
        <pc:spChg chg="mod">
          <ac:chgData name="Swenson, Jody" userId="f700768a-5749-4e0f-98d7-2b523cc7d418" providerId="ADAL" clId="{FC315E35-1CBA-4763-ABCE-56376C06AA9F}" dt="2020-08-07T21:56:48.171" v="357" actId="255"/>
          <ac:spMkLst>
            <pc:docMk/>
            <pc:sldMk cId="510017057" sldId="479"/>
            <ac:spMk id="4" creationId="{00000000-0000-0000-0000-000000000000}"/>
          </ac:spMkLst>
        </pc:spChg>
      </pc:sldChg>
      <pc:sldChg chg="modSp add del modAnim">
        <pc:chgData name="Swenson, Jody" userId="f700768a-5749-4e0f-98d7-2b523cc7d418" providerId="ADAL" clId="{FC315E35-1CBA-4763-ABCE-56376C06AA9F}" dt="2020-08-07T21:59:59.717" v="416"/>
        <pc:sldMkLst>
          <pc:docMk/>
          <pc:sldMk cId="3294912112" sldId="538"/>
        </pc:sldMkLst>
        <pc:spChg chg="mod">
          <ac:chgData name="Swenson, Jody" userId="f700768a-5749-4e0f-98d7-2b523cc7d418" providerId="ADAL" clId="{FC315E35-1CBA-4763-ABCE-56376C06AA9F}" dt="2020-08-07T21:59:24.681" v="413" actId="1036"/>
          <ac:spMkLst>
            <pc:docMk/>
            <pc:sldMk cId="3294912112" sldId="538"/>
            <ac:spMk id="5" creationId="{00000000-0000-0000-0000-000000000000}"/>
          </ac:spMkLst>
        </pc:spChg>
        <pc:spChg chg="mod">
          <ac:chgData name="Swenson, Jody" userId="f700768a-5749-4e0f-98d7-2b523cc7d418" providerId="ADAL" clId="{FC315E35-1CBA-4763-ABCE-56376C06AA9F}" dt="2020-08-07T21:59:19.542" v="408" actId="1036"/>
          <ac:spMkLst>
            <pc:docMk/>
            <pc:sldMk cId="3294912112" sldId="538"/>
            <ac:spMk id="67" creationId="{00000000-0000-0000-0000-000000000000}"/>
          </ac:spMkLst>
        </pc:spChg>
        <pc:picChg chg="mod">
          <ac:chgData name="Swenson, Jody" userId="f700768a-5749-4e0f-98d7-2b523cc7d418" providerId="ADAL" clId="{FC315E35-1CBA-4763-ABCE-56376C06AA9F}" dt="2020-08-07T21:59:24.681" v="413" actId="1036"/>
          <ac:picMkLst>
            <pc:docMk/>
            <pc:sldMk cId="3294912112" sldId="538"/>
            <ac:picMk id="3" creationId="{00000000-0000-0000-0000-000000000000}"/>
          </ac:picMkLst>
        </pc:picChg>
      </pc:sldChg>
      <pc:sldChg chg="modSp">
        <pc:chgData name="Swenson, Jody" userId="f700768a-5749-4e0f-98d7-2b523cc7d418" providerId="ADAL" clId="{FC315E35-1CBA-4763-ABCE-56376C06AA9F}" dt="2020-08-07T22:01:40.721" v="435" actId="1036"/>
        <pc:sldMkLst>
          <pc:docMk/>
          <pc:sldMk cId="2177236393" sldId="539"/>
        </pc:sldMkLst>
        <pc:spChg chg="mod">
          <ac:chgData name="Swenson, Jody" userId="f700768a-5749-4e0f-98d7-2b523cc7d418" providerId="ADAL" clId="{FC315E35-1CBA-4763-ABCE-56376C06AA9F}" dt="2020-08-07T21:33:45.591" v="88"/>
          <ac:spMkLst>
            <pc:docMk/>
            <pc:sldMk cId="2177236393" sldId="539"/>
            <ac:spMk id="2" creationId="{00000000-0000-0000-0000-000000000000}"/>
          </ac:spMkLst>
        </pc:spChg>
        <pc:spChg chg="mod">
          <ac:chgData name="Swenson, Jody" userId="f700768a-5749-4e0f-98d7-2b523cc7d418" providerId="ADAL" clId="{FC315E35-1CBA-4763-ABCE-56376C06AA9F}" dt="2020-08-07T22:01:40.721" v="435" actId="1036"/>
          <ac:spMkLst>
            <pc:docMk/>
            <pc:sldMk cId="2177236393" sldId="539"/>
            <ac:spMk id="6" creationId="{B5BC2CE2-360A-4649-A94F-C58B6B2DE67D}"/>
          </ac:spMkLst>
        </pc:spChg>
      </pc:sldChg>
      <pc:sldChg chg="add">
        <pc:chgData name="Swenson, Jody" userId="f700768a-5749-4e0f-98d7-2b523cc7d418" providerId="ADAL" clId="{FC315E35-1CBA-4763-ABCE-56376C06AA9F}" dt="2020-08-07T21:37:21.681" v="102"/>
        <pc:sldMkLst>
          <pc:docMk/>
          <pc:sldMk cId="1702071313" sldId="541"/>
        </pc:sldMkLst>
      </pc:sldChg>
      <pc:sldMasterChg chg="modSp modSldLayout">
        <pc:chgData name="Swenson, Jody" userId="f700768a-5749-4e0f-98d7-2b523cc7d418" providerId="ADAL" clId="{FC315E35-1CBA-4763-ABCE-56376C06AA9F}" dt="2020-08-07T21:33:45.591" v="88"/>
        <pc:sldMasterMkLst>
          <pc:docMk/>
          <pc:sldMasterMk cId="0" sldId="2147483809"/>
        </pc:sldMasterMkLst>
        <pc:spChg chg="mod">
          <ac:chgData name="Swenson, Jody" userId="f700768a-5749-4e0f-98d7-2b523cc7d418" providerId="ADAL" clId="{FC315E35-1CBA-4763-ABCE-56376C06AA9F}" dt="2020-08-07T21:33:45.591" v="88"/>
          <ac:spMkLst>
            <pc:docMk/>
            <pc:sldMasterMk cId="0" sldId="2147483809"/>
            <ac:spMk id="2" creationId="{00000000-0000-0000-0000-000000000000}"/>
          </ac:spMkLst>
        </pc:spChg>
        <pc:spChg chg="mod">
          <ac:chgData name="Swenson, Jody" userId="f700768a-5749-4e0f-98d7-2b523cc7d418" providerId="ADAL" clId="{FC315E35-1CBA-4763-ABCE-56376C06AA9F}" dt="2020-08-07T21:33:45.591" v="88"/>
          <ac:spMkLst>
            <pc:docMk/>
            <pc:sldMasterMk cId="0" sldId="2147483809"/>
            <ac:spMk id="3" creationId="{00000000-0000-0000-0000-000000000000}"/>
          </ac:spMkLst>
        </pc:spChg>
        <pc:spChg chg="mod">
          <ac:chgData name="Swenson, Jody" userId="f700768a-5749-4e0f-98d7-2b523cc7d418" providerId="ADAL" clId="{FC315E35-1CBA-4763-ABCE-56376C06AA9F}" dt="2020-08-07T21:33:45.591" v="88"/>
          <ac:spMkLst>
            <pc:docMk/>
            <pc:sldMasterMk cId="0" sldId="2147483809"/>
            <ac:spMk id="5" creationId="{00000000-0000-0000-0000-000000000000}"/>
          </ac:spMkLst>
        </pc:spChg>
        <pc:spChg chg="mod">
          <ac:chgData name="Swenson, Jody" userId="f700768a-5749-4e0f-98d7-2b523cc7d418" providerId="ADAL" clId="{FC315E35-1CBA-4763-ABCE-56376C06AA9F}" dt="2020-08-07T21:33:45.591" v="88"/>
          <ac:spMkLst>
            <pc:docMk/>
            <pc:sldMasterMk cId="0" sldId="2147483809"/>
            <ac:spMk id="8" creationId="{00000000-0000-0000-0000-000000000000}"/>
          </ac:spMkLst>
        </pc:spChg>
        <pc:spChg chg="mod">
          <ac:chgData name="Swenson, Jody" userId="f700768a-5749-4e0f-98d7-2b523cc7d418" providerId="ADAL" clId="{FC315E35-1CBA-4763-ABCE-56376C06AA9F}" dt="2020-08-07T21:33:45.591" v="88"/>
          <ac:spMkLst>
            <pc:docMk/>
            <pc:sldMasterMk cId="0" sldId="2147483809"/>
            <ac:spMk id="9" creationId="{00000000-0000-0000-0000-000000000000}"/>
          </ac:spMkLst>
        </pc:spChg>
        <pc:picChg chg="mod">
          <ac:chgData name="Swenson, Jody" userId="f700768a-5749-4e0f-98d7-2b523cc7d418" providerId="ADAL" clId="{FC315E35-1CBA-4763-ABCE-56376C06AA9F}" dt="2020-08-07T21:33:45.591" v="88"/>
          <ac:picMkLst>
            <pc:docMk/>
            <pc:sldMasterMk cId="0" sldId="2147483809"/>
            <ac:picMk id="7" creationId="{00000000-0000-0000-0000-000000000000}"/>
          </ac:picMkLst>
        </pc:picChg>
        <pc:sldLayoutChg chg="modSp">
          <pc:chgData name="Swenson, Jody" userId="f700768a-5749-4e0f-98d7-2b523cc7d418" providerId="ADAL" clId="{FC315E35-1CBA-4763-ABCE-56376C06AA9F}" dt="2020-08-07T21:33:45.591" v="88"/>
          <pc:sldLayoutMkLst>
            <pc:docMk/>
            <pc:sldMasterMk cId="0" sldId="2147483809"/>
            <pc:sldLayoutMk cId="0" sldId="2147483810"/>
          </pc:sldLayoutMkLst>
          <pc:spChg chg="mod">
            <ac:chgData name="Swenson, Jody" userId="f700768a-5749-4e0f-98d7-2b523cc7d418" providerId="ADAL" clId="{FC315E35-1CBA-4763-ABCE-56376C06AA9F}" dt="2020-08-07T21:33:45.591" v="88"/>
            <ac:spMkLst>
              <pc:docMk/>
              <pc:sldMasterMk cId="0" sldId="2147483809"/>
              <pc:sldLayoutMk cId="0" sldId="2147483810"/>
              <ac:spMk id="5"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0"/>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0" sldId="2147483809"/>
            <pc:sldLayoutMk cId="0" sldId="2147483811"/>
          </pc:sldLayoutMkLst>
          <pc:spChg chg="mod">
            <ac:chgData name="Swenson, Jody" userId="f700768a-5749-4e0f-98d7-2b523cc7d418" providerId="ADAL" clId="{FC315E35-1CBA-4763-ABCE-56376C06AA9F}" dt="2020-08-07T21:33:45.591" v="88"/>
            <ac:spMkLst>
              <pc:docMk/>
              <pc:sldMasterMk cId="0" sldId="2147483809"/>
              <pc:sldLayoutMk cId="0" sldId="2147483811"/>
              <ac:spMk id="5"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1"/>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0" sldId="2147483809"/>
            <pc:sldLayoutMk cId="0" sldId="2147483812"/>
          </pc:sldLayoutMkLst>
          <pc:spChg chg="mod">
            <ac:chgData name="Swenson, Jody" userId="f700768a-5749-4e0f-98d7-2b523cc7d418" providerId="ADAL" clId="{FC315E35-1CBA-4763-ABCE-56376C06AA9F}" dt="2020-08-07T21:33:45.591" v="88"/>
            <ac:spMkLst>
              <pc:docMk/>
              <pc:sldMasterMk cId="0" sldId="2147483809"/>
              <pc:sldLayoutMk cId="0" sldId="2147483812"/>
              <ac:spMk id="5"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2"/>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0" sldId="2147483809"/>
            <pc:sldLayoutMk cId="0" sldId="2147483813"/>
          </pc:sldLayoutMkLst>
          <pc:spChg chg="mod">
            <ac:chgData name="Swenson, Jody" userId="f700768a-5749-4e0f-98d7-2b523cc7d418" providerId="ADAL" clId="{FC315E35-1CBA-4763-ABCE-56376C06AA9F}" dt="2020-08-07T21:33:45.591" v="88"/>
            <ac:spMkLst>
              <pc:docMk/>
              <pc:sldMasterMk cId="0" sldId="2147483809"/>
              <pc:sldLayoutMk cId="0" sldId="2147483813"/>
              <ac:spMk id="5"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3"/>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0" sldId="2147483809"/>
            <pc:sldLayoutMk cId="0" sldId="2147483814"/>
          </pc:sldLayoutMkLst>
          <pc:spChg chg="mod">
            <ac:chgData name="Swenson, Jody" userId="f700768a-5749-4e0f-98d7-2b523cc7d418" providerId="ADAL" clId="{FC315E35-1CBA-4763-ABCE-56376C06AA9F}" dt="2020-08-07T21:33:45.591" v="88"/>
            <ac:spMkLst>
              <pc:docMk/>
              <pc:sldMasterMk cId="0" sldId="2147483809"/>
              <pc:sldLayoutMk cId="0" sldId="2147483814"/>
              <ac:spMk id="3"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4"/>
              <ac:spMk id="6"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4"/>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0" sldId="2147483809"/>
            <pc:sldLayoutMk cId="0" sldId="2147483815"/>
          </pc:sldLayoutMkLst>
          <pc:spChg chg="mod">
            <ac:chgData name="Swenson, Jody" userId="f700768a-5749-4e0f-98d7-2b523cc7d418" providerId="ADAL" clId="{FC315E35-1CBA-4763-ABCE-56376C06AA9F}" dt="2020-08-07T21:33:45.591" v="88"/>
            <ac:spMkLst>
              <pc:docMk/>
              <pc:sldMasterMk cId="0" sldId="2147483809"/>
              <pc:sldLayoutMk cId="0" sldId="2147483815"/>
              <ac:spMk id="2"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5"/>
              <ac:spMk id="4"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5"/>
              <ac:spMk id="5"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5"/>
              <ac:spMk id="7"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5"/>
              <ac:spMk id="9"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5"/>
              <ac:spMk id="11"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5"/>
              <ac:spMk id="12"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5"/>
              <ac:spMk id="16"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5"/>
              <ac:spMk id="17"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5"/>
              <ac:spMk id="18" creationId="{00000000-0000-0000-0000-000000000000}"/>
            </ac:spMkLst>
          </pc:spChg>
          <pc:cxnChg chg="mod">
            <ac:chgData name="Swenson, Jody" userId="f700768a-5749-4e0f-98d7-2b523cc7d418" providerId="ADAL" clId="{FC315E35-1CBA-4763-ABCE-56376C06AA9F}" dt="2020-08-07T21:33:45.591" v="88"/>
            <ac:cxnSpMkLst>
              <pc:docMk/>
              <pc:sldMasterMk cId="0" sldId="2147483809"/>
              <pc:sldLayoutMk cId="0" sldId="2147483815"/>
              <ac:cxnSpMk id="13" creationId="{00000000-0000-0000-0000-000000000000}"/>
            </ac:cxnSpMkLst>
          </pc:cxnChg>
          <pc:cxnChg chg="mod">
            <ac:chgData name="Swenson, Jody" userId="f700768a-5749-4e0f-98d7-2b523cc7d418" providerId="ADAL" clId="{FC315E35-1CBA-4763-ABCE-56376C06AA9F}" dt="2020-08-07T21:33:45.591" v="88"/>
            <ac:cxnSpMkLst>
              <pc:docMk/>
              <pc:sldMasterMk cId="0" sldId="2147483809"/>
              <pc:sldLayoutMk cId="0" sldId="2147483815"/>
              <ac:cxnSpMk id="19" creationId="{00000000-0000-0000-0000-000000000000}"/>
            </ac:cxnSpMkLst>
          </pc:cxnChg>
        </pc:sldLayoutChg>
        <pc:sldLayoutChg chg="modSp">
          <pc:chgData name="Swenson, Jody" userId="f700768a-5749-4e0f-98d7-2b523cc7d418" providerId="ADAL" clId="{FC315E35-1CBA-4763-ABCE-56376C06AA9F}" dt="2020-08-07T21:33:45.591" v="88"/>
          <pc:sldLayoutMkLst>
            <pc:docMk/>
            <pc:sldMasterMk cId="0" sldId="2147483809"/>
            <pc:sldLayoutMk cId="0" sldId="2147483816"/>
          </pc:sldLayoutMkLst>
          <pc:spChg chg="mod">
            <ac:chgData name="Swenson, Jody" userId="f700768a-5749-4e0f-98d7-2b523cc7d418" providerId="ADAL" clId="{FC315E35-1CBA-4763-ABCE-56376C06AA9F}" dt="2020-08-07T21:33:45.591" v="88"/>
            <ac:spMkLst>
              <pc:docMk/>
              <pc:sldMasterMk cId="0" sldId="2147483809"/>
              <pc:sldLayoutMk cId="0" sldId="2147483816"/>
              <ac:spMk id="2"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6"/>
              <ac:spMk id="4"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6"/>
              <ac:spMk id="5"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6"/>
              <ac:spMk id="6"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6"/>
              <ac:spMk id="7"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6"/>
              <ac:spMk id="8"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6"/>
              <ac:spMk id="12" creationId="{00000000-0000-0000-0000-000000000000}"/>
            </ac:spMkLst>
          </pc:spChg>
          <pc:cxnChg chg="mod">
            <ac:chgData name="Swenson, Jody" userId="f700768a-5749-4e0f-98d7-2b523cc7d418" providerId="ADAL" clId="{FC315E35-1CBA-4763-ABCE-56376C06AA9F}" dt="2020-08-07T21:33:45.591" v="88"/>
            <ac:cxnSpMkLst>
              <pc:docMk/>
              <pc:sldMasterMk cId="0" sldId="2147483809"/>
              <pc:sldLayoutMk cId="0" sldId="2147483816"/>
              <ac:cxnSpMk id="9" creationId="{00000000-0000-0000-0000-000000000000}"/>
            </ac:cxnSpMkLst>
          </pc:cxnChg>
        </pc:sldLayoutChg>
        <pc:sldLayoutChg chg="modSp">
          <pc:chgData name="Swenson, Jody" userId="f700768a-5749-4e0f-98d7-2b523cc7d418" providerId="ADAL" clId="{FC315E35-1CBA-4763-ABCE-56376C06AA9F}" dt="2020-08-07T21:33:45.591" v="88"/>
          <pc:sldLayoutMkLst>
            <pc:docMk/>
            <pc:sldMasterMk cId="0" sldId="2147483809"/>
            <pc:sldLayoutMk cId="0" sldId="2147483817"/>
          </pc:sldLayoutMkLst>
          <pc:spChg chg="mod">
            <ac:chgData name="Swenson, Jody" userId="f700768a-5749-4e0f-98d7-2b523cc7d418" providerId="ADAL" clId="{FC315E35-1CBA-4763-ABCE-56376C06AA9F}" dt="2020-08-07T21:33:45.591" v="88"/>
            <ac:spMkLst>
              <pc:docMk/>
              <pc:sldMasterMk cId="0" sldId="2147483809"/>
              <pc:sldLayoutMk cId="0" sldId="2147483817"/>
              <ac:spMk id="2"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7"/>
              <ac:spMk id="4"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7"/>
              <ac:spMk id="5"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7"/>
              <ac:spMk id="6"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7"/>
              <ac:spMk id="7"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7"/>
              <ac:spMk id="8"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0" sldId="2147483817"/>
              <ac:spMk id="12" creationId="{00000000-0000-0000-0000-000000000000}"/>
            </ac:spMkLst>
          </pc:spChg>
          <pc:cxnChg chg="mod">
            <ac:chgData name="Swenson, Jody" userId="f700768a-5749-4e0f-98d7-2b523cc7d418" providerId="ADAL" clId="{FC315E35-1CBA-4763-ABCE-56376C06AA9F}" dt="2020-08-07T21:33:45.591" v="88"/>
            <ac:cxnSpMkLst>
              <pc:docMk/>
              <pc:sldMasterMk cId="0" sldId="2147483809"/>
              <pc:sldLayoutMk cId="0" sldId="2147483817"/>
              <ac:cxnSpMk id="9" creationId="{00000000-0000-0000-0000-000000000000}"/>
            </ac:cxnSpMkLst>
          </pc:cxnChg>
        </pc:sldLayoutChg>
        <pc:sldLayoutChg chg="modSp">
          <pc:chgData name="Swenson, Jody" userId="f700768a-5749-4e0f-98d7-2b523cc7d418" providerId="ADAL" clId="{FC315E35-1CBA-4763-ABCE-56376C06AA9F}" dt="2020-08-07T21:33:45.591" v="88"/>
          <pc:sldLayoutMkLst>
            <pc:docMk/>
            <pc:sldMasterMk cId="0" sldId="2147483809"/>
            <pc:sldLayoutMk cId="740240563" sldId="2147483818"/>
          </pc:sldLayoutMkLst>
          <pc:spChg chg="mod">
            <ac:chgData name="Swenson, Jody" userId="f700768a-5749-4e0f-98d7-2b523cc7d418" providerId="ADAL" clId="{FC315E35-1CBA-4763-ABCE-56376C06AA9F}" dt="2020-08-07T21:33:45.591" v="88"/>
            <ac:spMkLst>
              <pc:docMk/>
              <pc:sldMasterMk cId="0" sldId="2147483809"/>
              <pc:sldLayoutMk cId="740240563" sldId="2147483818"/>
              <ac:spMk id="3"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740240563" sldId="2147483818"/>
              <ac:spMk id="4"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740240563" sldId="2147483818"/>
              <ac:spMk id="5" creationId="{00000000-0000-0000-0000-000000000000}"/>
            </ac:spMkLst>
          </pc:spChg>
          <pc:spChg chg="mod">
            <ac:chgData name="Swenson, Jody" userId="f700768a-5749-4e0f-98d7-2b523cc7d418" providerId="ADAL" clId="{FC315E35-1CBA-4763-ABCE-56376C06AA9F}" dt="2020-08-07T21:33:45.591" v="88"/>
            <ac:spMkLst>
              <pc:docMk/>
              <pc:sldMasterMk cId="0" sldId="2147483809"/>
              <pc:sldLayoutMk cId="740240563" sldId="2147483818"/>
              <ac:spMk id="7" creationId="{00000000-0000-0000-0000-000000000000}"/>
            </ac:spMkLst>
          </pc:spChg>
        </pc:sldLayoutChg>
      </pc:sldMasterChg>
      <pc:sldMasterChg chg="modSp modSldLayout">
        <pc:chgData name="Swenson, Jody" userId="f700768a-5749-4e0f-98d7-2b523cc7d418" providerId="ADAL" clId="{FC315E35-1CBA-4763-ABCE-56376C06AA9F}" dt="2020-08-07T21:33:45.591" v="88"/>
        <pc:sldMasterMkLst>
          <pc:docMk/>
          <pc:sldMasterMk cId="1100011369" sldId="2147483819"/>
        </pc:sldMasterMkLst>
        <pc:spChg chg="mod">
          <ac:chgData name="Swenson, Jody" userId="f700768a-5749-4e0f-98d7-2b523cc7d418" providerId="ADAL" clId="{FC315E35-1CBA-4763-ABCE-56376C06AA9F}" dt="2020-08-07T21:33:45.591" v="88"/>
          <ac:spMkLst>
            <pc:docMk/>
            <pc:sldMasterMk cId="1100011369" sldId="2147483819"/>
            <ac:spMk id="2"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ac:spMk id="3"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ac:spMk id="5"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ac:spMk id="8"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ac:spMk id="9" creationId="{00000000-0000-0000-0000-000000000000}"/>
          </ac:spMkLst>
        </pc:spChg>
        <pc:picChg chg="mod">
          <ac:chgData name="Swenson, Jody" userId="f700768a-5749-4e0f-98d7-2b523cc7d418" providerId="ADAL" clId="{FC315E35-1CBA-4763-ABCE-56376C06AA9F}" dt="2020-08-07T21:33:45.591" v="88"/>
          <ac:picMkLst>
            <pc:docMk/>
            <pc:sldMasterMk cId="1100011369" sldId="2147483819"/>
            <ac:picMk id="7" creationId="{00000000-0000-0000-0000-000000000000}"/>
          </ac:picMkLst>
        </pc:picChg>
        <pc:sldLayoutChg chg="modSp">
          <pc:chgData name="Swenson, Jody" userId="f700768a-5749-4e0f-98d7-2b523cc7d418" providerId="ADAL" clId="{FC315E35-1CBA-4763-ABCE-56376C06AA9F}" dt="2020-08-07T21:33:45.591" v="88"/>
          <pc:sldLayoutMkLst>
            <pc:docMk/>
            <pc:sldMasterMk cId="1100011369" sldId="2147483819"/>
            <pc:sldLayoutMk cId="267926634" sldId="2147483820"/>
          </pc:sldLayoutMkLst>
          <pc:spChg chg="mod">
            <ac:chgData name="Swenson, Jody" userId="f700768a-5749-4e0f-98d7-2b523cc7d418" providerId="ADAL" clId="{FC315E35-1CBA-4763-ABCE-56376C06AA9F}" dt="2020-08-07T21:33:45.591" v="88"/>
            <ac:spMkLst>
              <pc:docMk/>
              <pc:sldMasterMk cId="1100011369" sldId="2147483819"/>
              <pc:sldLayoutMk cId="267926634" sldId="2147483820"/>
              <ac:spMk id="5"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267926634" sldId="2147483820"/>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100011369" sldId="2147483819"/>
            <pc:sldLayoutMk cId="1168314212" sldId="2147483821"/>
          </pc:sldLayoutMkLst>
          <pc:spChg chg="mod">
            <ac:chgData name="Swenson, Jody" userId="f700768a-5749-4e0f-98d7-2b523cc7d418" providerId="ADAL" clId="{FC315E35-1CBA-4763-ABCE-56376C06AA9F}" dt="2020-08-07T21:33:45.591" v="88"/>
            <ac:spMkLst>
              <pc:docMk/>
              <pc:sldMasterMk cId="1100011369" sldId="2147483819"/>
              <pc:sldLayoutMk cId="1168314212" sldId="2147483821"/>
              <ac:spMk id="5"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1168314212" sldId="2147483821"/>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100011369" sldId="2147483819"/>
            <pc:sldLayoutMk cId="1565009623" sldId="2147483822"/>
          </pc:sldLayoutMkLst>
          <pc:spChg chg="mod">
            <ac:chgData name="Swenson, Jody" userId="f700768a-5749-4e0f-98d7-2b523cc7d418" providerId="ADAL" clId="{FC315E35-1CBA-4763-ABCE-56376C06AA9F}" dt="2020-08-07T21:33:45.591" v="88"/>
            <ac:spMkLst>
              <pc:docMk/>
              <pc:sldMasterMk cId="1100011369" sldId="2147483819"/>
              <pc:sldLayoutMk cId="1565009623" sldId="2147483822"/>
              <ac:spMk id="5"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1565009623" sldId="2147483822"/>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100011369" sldId="2147483819"/>
            <pc:sldLayoutMk cId="3810315007" sldId="2147483823"/>
          </pc:sldLayoutMkLst>
          <pc:spChg chg="mod">
            <ac:chgData name="Swenson, Jody" userId="f700768a-5749-4e0f-98d7-2b523cc7d418" providerId="ADAL" clId="{FC315E35-1CBA-4763-ABCE-56376C06AA9F}" dt="2020-08-07T21:33:45.591" v="88"/>
            <ac:spMkLst>
              <pc:docMk/>
              <pc:sldMasterMk cId="1100011369" sldId="2147483819"/>
              <pc:sldLayoutMk cId="3810315007" sldId="2147483823"/>
              <ac:spMk id="5"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3810315007" sldId="2147483823"/>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100011369" sldId="2147483819"/>
            <pc:sldLayoutMk cId="1099899944" sldId="2147483824"/>
          </pc:sldLayoutMkLst>
          <pc:spChg chg="mod">
            <ac:chgData name="Swenson, Jody" userId="f700768a-5749-4e0f-98d7-2b523cc7d418" providerId="ADAL" clId="{FC315E35-1CBA-4763-ABCE-56376C06AA9F}" dt="2020-08-07T21:33:45.591" v="88"/>
            <ac:spMkLst>
              <pc:docMk/>
              <pc:sldMasterMk cId="1100011369" sldId="2147483819"/>
              <pc:sldLayoutMk cId="1099899944" sldId="2147483824"/>
              <ac:spMk id="3"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1099899944" sldId="2147483824"/>
              <ac:spMk id="6"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1099899944" sldId="2147483824"/>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100011369" sldId="2147483819"/>
            <pc:sldLayoutMk cId="614226468" sldId="2147483825"/>
          </pc:sldLayoutMkLst>
          <pc:spChg chg="mod">
            <ac:chgData name="Swenson, Jody" userId="f700768a-5749-4e0f-98d7-2b523cc7d418" providerId="ADAL" clId="{FC315E35-1CBA-4763-ABCE-56376C06AA9F}" dt="2020-08-07T21:33:45.591" v="88"/>
            <ac:spMkLst>
              <pc:docMk/>
              <pc:sldMasterMk cId="1100011369" sldId="2147483819"/>
              <pc:sldLayoutMk cId="614226468" sldId="2147483825"/>
              <ac:spMk id="2"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614226468" sldId="2147483825"/>
              <ac:spMk id="4"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614226468" sldId="2147483825"/>
              <ac:spMk id="5"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614226468" sldId="2147483825"/>
              <ac:spMk id="7"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614226468" sldId="2147483825"/>
              <ac:spMk id="9"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614226468" sldId="2147483825"/>
              <ac:spMk id="11"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614226468" sldId="2147483825"/>
              <ac:spMk id="12"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614226468" sldId="2147483825"/>
              <ac:spMk id="16"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614226468" sldId="2147483825"/>
              <ac:spMk id="17"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614226468" sldId="2147483825"/>
              <ac:spMk id="18" creationId="{00000000-0000-0000-0000-000000000000}"/>
            </ac:spMkLst>
          </pc:spChg>
          <pc:cxnChg chg="mod">
            <ac:chgData name="Swenson, Jody" userId="f700768a-5749-4e0f-98d7-2b523cc7d418" providerId="ADAL" clId="{FC315E35-1CBA-4763-ABCE-56376C06AA9F}" dt="2020-08-07T21:33:45.591" v="88"/>
            <ac:cxnSpMkLst>
              <pc:docMk/>
              <pc:sldMasterMk cId="1100011369" sldId="2147483819"/>
              <pc:sldLayoutMk cId="614226468" sldId="2147483825"/>
              <ac:cxnSpMk id="13" creationId="{00000000-0000-0000-0000-000000000000}"/>
            </ac:cxnSpMkLst>
          </pc:cxnChg>
          <pc:cxnChg chg="mod">
            <ac:chgData name="Swenson, Jody" userId="f700768a-5749-4e0f-98d7-2b523cc7d418" providerId="ADAL" clId="{FC315E35-1CBA-4763-ABCE-56376C06AA9F}" dt="2020-08-07T21:33:45.591" v="88"/>
            <ac:cxnSpMkLst>
              <pc:docMk/>
              <pc:sldMasterMk cId="1100011369" sldId="2147483819"/>
              <pc:sldLayoutMk cId="614226468" sldId="2147483825"/>
              <ac:cxnSpMk id="19" creationId="{00000000-0000-0000-0000-000000000000}"/>
            </ac:cxnSpMkLst>
          </pc:cxnChg>
        </pc:sldLayoutChg>
        <pc:sldLayoutChg chg="modSp">
          <pc:chgData name="Swenson, Jody" userId="f700768a-5749-4e0f-98d7-2b523cc7d418" providerId="ADAL" clId="{FC315E35-1CBA-4763-ABCE-56376C06AA9F}" dt="2020-08-07T21:33:45.591" v="88"/>
          <pc:sldLayoutMkLst>
            <pc:docMk/>
            <pc:sldMasterMk cId="1100011369" sldId="2147483819"/>
            <pc:sldLayoutMk cId="888715726" sldId="2147483826"/>
          </pc:sldLayoutMkLst>
          <pc:spChg chg="mod">
            <ac:chgData name="Swenson, Jody" userId="f700768a-5749-4e0f-98d7-2b523cc7d418" providerId="ADAL" clId="{FC315E35-1CBA-4763-ABCE-56376C06AA9F}" dt="2020-08-07T21:33:45.591" v="88"/>
            <ac:spMkLst>
              <pc:docMk/>
              <pc:sldMasterMk cId="1100011369" sldId="2147483819"/>
              <pc:sldLayoutMk cId="888715726" sldId="2147483826"/>
              <ac:spMk id="2"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888715726" sldId="2147483826"/>
              <ac:spMk id="4"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888715726" sldId="2147483826"/>
              <ac:spMk id="5"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888715726" sldId="2147483826"/>
              <ac:spMk id="6"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888715726" sldId="2147483826"/>
              <ac:spMk id="7"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888715726" sldId="2147483826"/>
              <ac:spMk id="8"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888715726" sldId="2147483826"/>
              <ac:spMk id="12" creationId="{00000000-0000-0000-0000-000000000000}"/>
            </ac:spMkLst>
          </pc:spChg>
          <pc:cxnChg chg="mod">
            <ac:chgData name="Swenson, Jody" userId="f700768a-5749-4e0f-98d7-2b523cc7d418" providerId="ADAL" clId="{FC315E35-1CBA-4763-ABCE-56376C06AA9F}" dt="2020-08-07T21:33:45.591" v="88"/>
            <ac:cxnSpMkLst>
              <pc:docMk/>
              <pc:sldMasterMk cId="1100011369" sldId="2147483819"/>
              <pc:sldLayoutMk cId="888715726" sldId="2147483826"/>
              <ac:cxnSpMk id="9" creationId="{00000000-0000-0000-0000-000000000000}"/>
            </ac:cxnSpMkLst>
          </pc:cxnChg>
        </pc:sldLayoutChg>
        <pc:sldLayoutChg chg="modSp">
          <pc:chgData name="Swenson, Jody" userId="f700768a-5749-4e0f-98d7-2b523cc7d418" providerId="ADAL" clId="{FC315E35-1CBA-4763-ABCE-56376C06AA9F}" dt="2020-08-07T21:33:45.591" v="88"/>
          <pc:sldLayoutMkLst>
            <pc:docMk/>
            <pc:sldMasterMk cId="1100011369" sldId="2147483819"/>
            <pc:sldLayoutMk cId="3377371862" sldId="2147483827"/>
          </pc:sldLayoutMkLst>
          <pc:spChg chg="mod">
            <ac:chgData name="Swenson, Jody" userId="f700768a-5749-4e0f-98d7-2b523cc7d418" providerId="ADAL" clId="{FC315E35-1CBA-4763-ABCE-56376C06AA9F}" dt="2020-08-07T21:33:45.591" v="88"/>
            <ac:spMkLst>
              <pc:docMk/>
              <pc:sldMasterMk cId="1100011369" sldId="2147483819"/>
              <pc:sldLayoutMk cId="3377371862" sldId="2147483827"/>
              <ac:spMk id="2"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3377371862" sldId="2147483827"/>
              <ac:spMk id="4"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3377371862" sldId="2147483827"/>
              <ac:spMk id="5"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3377371862" sldId="2147483827"/>
              <ac:spMk id="6"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3377371862" sldId="2147483827"/>
              <ac:spMk id="7"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3377371862" sldId="2147483827"/>
              <ac:spMk id="8"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3377371862" sldId="2147483827"/>
              <ac:spMk id="12" creationId="{00000000-0000-0000-0000-000000000000}"/>
            </ac:spMkLst>
          </pc:spChg>
          <pc:cxnChg chg="mod">
            <ac:chgData name="Swenson, Jody" userId="f700768a-5749-4e0f-98d7-2b523cc7d418" providerId="ADAL" clId="{FC315E35-1CBA-4763-ABCE-56376C06AA9F}" dt="2020-08-07T21:33:45.591" v="88"/>
            <ac:cxnSpMkLst>
              <pc:docMk/>
              <pc:sldMasterMk cId="1100011369" sldId="2147483819"/>
              <pc:sldLayoutMk cId="3377371862" sldId="2147483827"/>
              <ac:cxnSpMk id="9" creationId="{00000000-0000-0000-0000-000000000000}"/>
            </ac:cxnSpMkLst>
          </pc:cxnChg>
        </pc:sldLayoutChg>
        <pc:sldLayoutChg chg="modSp">
          <pc:chgData name="Swenson, Jody" userId="f700768a-5749-4e0f-98d7-2b523cc7d418" providerId="ADAL" clId="{FC315E35-1CBA-4763-ABCE-56376C06AA9F}" dt="2020-08-07T21:33:45.591" v="88"/>
          <pc:sldLayoutMkLst>
            <pc:docMk/>
            <pc:sldMasterMk cId="1100011369" sldId="2147483819"/>
            <pc:sldLayoutMk cId="1339305249" sldId="2147483828"/>
          </pc:sldLayoutMkLst>
          <pc:spChg chg="mod">
            <ac:chgData name="Swenson, Jody" userId="f700768a-5749-4e0f-98d7-2b523cc7d418" providerId="ADAL" clId="{FC315E35-1CBA-4763-ABCE-56376C06AA9F}" dt="2020-08-07T21:33:45.591" v="88"/>
            <ac:spMkLst>
              <pc:docMk/>
              <pc:sldMasterMk cId="1100011369" sldId="2147483819"/>
              <pc:sldLayoutMk cId="1339305249" sldId="2147483828"/>
              <ac:spMk id="3"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1339305249" sldId="2147483828"/>
              <ac:spMk id="4"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1339305249" sldId="2147483828"/>
              <ac:spMk id="5"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1339305249" sldId="2147483828"/>
              <ac:spMk id="7"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100011369" sldId="2147483819"/>
            <pc:sldLayoutMk cId="4271423463" sldId="2147483829"/>
          </pc:sldLayoutMkLst>
          <pc:spChg chg="mod">
            <ac:chgData name="Swenson, Jody" userId="f700768a-5749-4e0f-98d7-2b523cc7d418" providerId="ADAL" clId="{FC315E35-1CBA-4763-ABCE-56376C06AA9F}" dt="2020-08-07T21:33:45.591" v="88"/>
            <ac:spMkLst>
              <pc:docMk/>
              <pc:sldMasterMk cId="1100011369" sldId="2147483819"/>
              <pc:sldLayoutMk cId="4271423463" sldId="2147483829"/>
              <ac:spMk id="3" creationId="{00000000-0000-0000-0000-000000000000}"/>
            </ac:spMkLst>
          </pc:spChg>
          <pc:spChg chg="mod">
            <ac:chgData name="Swenson, Jody" userId="f700768a-5749-4e0f-98d7-2b523cc7d418" providerId="ADAL" clId="{FC315E35-1CBA-4763-ABCE-56376C06AA9F}" dt="2020-08-07T21:33:45.591" v="88"/>
            <ac:spMkLst>
              <pc:docMk/>
              <pc:sldMasterMk cId="1100011369" sldId="2147483819"/>
              <pc:sldLayoutMk cId="4271423463" sldId="2147483829"/>
              <ac:spMk id="5" creationId="{00000000-0000-0000-0000-000000000000}"/>
            </ac:spMkLst>
          </pc:spChg>
        </pc:sldLayoutChg>
      </pc:sldMasterChg>
      <pc:sldMasterChg chg="modSp modSldLayout">
        <pc:chgData name="Swenson, Jody" userId="f700768a-5749-4e0f-98d7-2b523cc7d418" providerId="ADAL" clId="{FC315E35-1CBA-4763-ABCE-56376C06AA9F}" dt="2020-08-07T21:33:45.591" v="88"/>
        <pc:sldMasterMkLst>
          <pc:docMk/>
          <pc:sldMasterMk cId="1884031569" sldId="2147483856"/>
        </pc:sldMasterMkLst>
        <pc:spChg chg="mod">
          <ac:chgData name="Swenson, Jody" userId="f700768a-5749-4e0f-98d7-2b523cc7d418" providerId="ADAL" clId="{FC315E35-1CBA-4763-ABCE-56376C06AA9F}" dt="2020-08-07T21:33:45.591" v="88"/>
          <ac:spMkLst>
            <pc:docMk/>
            <pc:sldMasterMk cId="1884031569" sldId="2147483856"/>
            <ac:spMk id="2" creationId="{00000000-0000-0000-0000-000000000000}"/>
          </ac:spMkLst>
        </pc:spChg>
        <pc:spChg chg="mod">
          <ac:chgData name="Swenson, Jody" userId="f700768a-5749-4e0f-98d7-2b523cc7d418" providerId="ADAL" clId="{FC315E35-1CBA-4763-ABCE-56376C06AA9F}" dt="2020-08-07T21:33:45.591" v="88"/>
          <ac:spMkLst>
            <pc:docMk/>
            <pc:sldMasterMk cId="1884031569" sldId="2147483856"/>
            <ac:spMk id="3" creationId="{00000000-0000-0000-0000-000000000000}"/>
          </ac:spMkLst>
        </pc:spChg>
        <pc:sldLayoutChg chg="modSp">
          <pc:chgData name="Swenson, Jody" userId="f700768a-5749-4e0f-98d7-2b523cc7d418" providerId="ADAL" clId="{FC315E35-1CBA-4763-ABCE-56376C06AA9F}" dt="2020-08-07T21:33:45.591" v="88"/>
          <pc:sldLayoutMkLst>
            <pc:docMk/>
            <pc:sldMasterMk cId="1884031569" sldId="2147483856"/>
            <pc:sldLayoutMk cId="272205168" sldId="2147483857"/>
          </pc:sldLayoutMkLst>
          <pc:spChg chg="mod">
            <ac:chgData name="Swenson, Jody" userId="f700768a-5749-4e0f-98d7-2b523cc7d418" providerId="ADAL" clId="{FC315E35-1CBA-4763-ABCE-56376C06AA9F}" dt="2020-08-07T21:33:45.591" v="88"/>
            <ac:spMkLst>
              <pc:docMk/>
              <pc:sldMasterMk cId="1884031569" sldId="2147483856"/>
              <pc:sldLayoutMk cId="272205168" sldId="2147483857"/>
              <ac:spMk id="2" creationId="{00000000-0000-0000-0000-000000000000}"/>
            </ac:spMkLst>
          </pc:spChg>
          <pc:spChg chg="mod">
            <ac:chgData name="Swenson, Jody" userId="f700768a-5749-4e0f-98d7-2b523cc7d418" providerId="ADAL" clId="{FC315E35-1CBA-4763-ABCE-56376C06AA9F}" dt="2020-08-07T21:33:45.591" v="88"/>
            <ac:spMkLst>
              <pc:docMk/>
              <pc:sldMasterMk cId="1884031569" sldId="2147483856"/>
              <pc:sldLayoutMk cId="272205168" sldId="2147483857"/>
              <ac:spMk id="3"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884031569" sldId="2147483856"/>
            <pc:sldLayoutMk cId="812090466" sldId="2147483858"/>
          </pc:sldLayoutMkLst>
          <pc:spChg chg="mod">
            <ac:chgData name="Swenson, Jody" userId="f700768a-5749-4e0f-98d7-2b523cc7d418" providerId="ADAL" clId="{FC315E35-1CBA-4763-ABCE-56376C06AA9F}" dt="2020-08-07T21:33:45.591" v="88"/>
            <ac:spMkLst>
              <pc:docMk/>
              <pc:sldMasterMk cId="1884031569" sldId="2147483856"/>
              <pc:sldLayoutMk cId="812090466" sldId="2147483858"/>
              <ac:spMk id="2" creationId="{00000000-0000-0000-0000-000000000000}"/>
            </ac:spMkLst>
          </pc:spChg>
          <pc:spChg chg="mod">
            <ac:chgData name="Swenson, Jody" userId="f700768a-5749-4e0f-98d7-2b523cc7d418" providerId="ADAL" clId="{FC315E35-1CBA-4763-ABCE-56376C06AA9F}" dt="2020-08-07T21:33:45.591" v="88"/>
            <ac:spMkLst>
              <pc:docMk/>
              <pc:sldMasterMk cId="1884031569" sldId="2147483856"/>
              <pc:sldLayoutMk cId="812090466" sldId="2147483858"/>
              <ac:spMk id="3" creationId="{00000000-0000-0000-0000-000000000000}"/>
            </ac:spMkLst>
          </pc:spChg>
          <pc:spChg chg="mod">
            <ac:chgData name="Swenson, Jody" userId="f700768a-5749-4e0f-98d7-2b523cc7d418" providerId="ADAL" clId="{FC315E35-1CBA-4763-ABCE-56376C06AA9F}" dt="2020-08-07T21:33:45.591" v="88"/>
            <ac:spMkLst>
              <pc:docMk/>
              <pc:sldMasterMk cId="1884031569" sldId="2147483856"/>
              <pc:sldLayoutMk cId="812090466" sldId="2147483858"/>
              <ac:spMk id="7"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884031569" sldId="2147483856"/>
            <pc:sldLayoutMk cId="1545885377" sldId="2147483859"/>
          </pc:sldLayoutMkLst>
          <pc:spChg chg="mod">
            <ac:chgData name="Swenson, Jody" userId="f700768a-5749-4e0f-98d7-2b523cc7d418" providerId="ADAL" clId="{FC315E35-1CBA-4763-ABCE-56376C06AA9F}" dt="2020-08-07T21:33:45.591" v="88"/>
            <ac:spMkLst>
              <pc:docMk/>
              <pc:sldMasterMk cId="1884031569" sldId="2147483856"/>
              <pc:sldLayoutMk cId="1545885377" sldId="2147483859"/>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884031569" sldId="2147483856"/>
            <pc:sldLayoutMk cId="1438369833" sldId="2147483860"/>
          </pc:sldLayoutMkLst>
          <pc:spChg chg="mod">
            <ac:chgData name="Swenson, Jody" userId="f700768a-5749-4e0f-98d7-2b523cc7d418" providerId="ADAL" clId="{FC315E35-1CBA-4763-ABCE-56376C06AA9F}" dt="2020-08-07T21:33:45.591" v="88"/>
            <ac:spMkLst>
              <pc:docMk/>
              <pc:sldMasterMk cId="1884031569" sldId="2147483856"/>
              <pc:sldLayoutMk cId="1438369833" sldId="2147483860"/>
              <ac:spMk id="3"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884031569" sldId="2147483856"/>
            <pc:sldLayoutMk cId="458368952" sldId="2147483861"/>
          </pc:sldLayoutMkLst>
          <pc:spChg chg="mod">
            <ac:chgData name="Swenson, Jody" userId="f700768a-5749-4e0f-98d7-2b523cc7d418" providerId="ADAL" clId="{FC315E35-1CBA-4763-ABCE-56376C06AA9F}" dt="2020-08-07T21:33:45.591" v="88"/>
            <ac:spMkLst>
              <pc:docMk/>
              <pc:sldMasterMk cId="1884031569" sldId="2147483856"/>
              <pc:sldLayoutMk cId="458368952" sldId="2147483861"/>
              <ac:spMk id="3" creationId="{00000000-0000-0000-0000-000000000000}"/>
            </ac:spMkLst>
          </pc:spChg>
          <pc:spChg chg="mod">
            <ac:chgData name="Swenson, Jody" userId="f700768a-5749-4e0f-98d7-2b523cc7d418" providerId="ADAL" clId="{FC315E35-1CBA-4763-ABCE-56376C06AA9F}" dt="2020-08-07T21:33:45.591" v="88"/>
            <ac:spMkLst>
              <pc:docMk/>
              <pc:sldMasterMk cId="1884031569" sldId="2147483856"/>
              <pc:sldLayoutMk cId="458368952" sldId="2147483861"/>
              <ac:spMk id="4"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884031569" sldId="2147483856"/>
            <pc:sldLayoutMk cId="783134475" sldId="2147483862"/>
          </pc:sldLayoutMkLst>
          <pc:spChg chg="mod">
            <ac:chgData name="Swenson, Jody" userId="f700768a-5749-4e0f-98d7-2b523cc7d418" providerId="ADAL" clId="{FC315E35-1CBA-4763-ABCE-56376C06AA9F}" dt="2020-08-07T21:33:45.591" v="88"/>
            <ac:spMkLst>
              <pc:docMk/>
              <pc:sldMasterMk cId="1884031569" sldId="2147483856"/>
              <pc:sldLayoutMk cId="783134475" sldId="2147483862"/>
              <ac:spMk id="3" creationId="{00000000-0000-0000-0000-000000000000}"/>
            </ac:spMkLst>
          </pc:spChg>
          <pc:spChg chg="mod">
            <ac:chgData name="Swenson, Jody" userId="f700768a-5749-4e0f-98d7-2b523cc7d418" providerId="ADAL" clId="{FC315E35-1CBA-4763-ABCE-56376C06AA9F}" dt="2020-08-07T21:33:45.591" v="88"/>
            <ac:spMkLst>
              <pc:docMk/>
              <pc:sldMasterMk cId="1884031569" sldId="2147483856"/>
              <pc:sldLayoutMk cId="783134475" sldId="2147483862"/>
              <ac:spMk id="4" creationId="{00000000-0000-0000-0000-000000000000}"/>
            </ac:spMkLst>
          </pc:spChg>
          <pc:spChg chg="mod">
            <ac:chgData name="Swenson, Jody" userId="f700768a-5749-4e0f-98d7-2b523cc7d418" providerId="ADAL" clId="{FC315E35-1CBA-4763-ABCE-56376C06AA9F}" dt="2020-08-07T21:33:45.591" v="88"/>
            <ac:spMkLst>
              <pc:docMk/>
              <pc:sldMasterMk cId="1884031569" sldId="2147483856"/>
              <pc:sldLayoutMk cId="783134475" sldId="2147483862"/>
              <ac:spMk id="5" creationId="{00000000-0000-0000-0000-000000000000}"/>
            </ac:spMkLst>
          </pc:spChg>
          <pc:spChg chg="mod">
            <ac:chgData name="Swenson, Jody" userId="f700768a-5749-4e0f-98d7-2b523cc7d418" providerId="ADAL" clId="{FC315E35-1CBA-4763-ABCE-56376C06AA9F}" dt="2020-08-07T21:33:45.591" v="88"/>
            <ac:spMkLst>
              <pc:docMk/>
              <pc:sldMasterMk cId="1884031569" sldId="2147483856"/>
              <pc:sldLayoutMk cId="783134475" sldId="2147483862"/>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884031569" sldId="2147483856"/>
            <pc:sldLayoutMk cId="585299240" sldId="2147483866"/>
          </pc:sldLayoutMkLst>
          <pc:spChg chg="mod">
            <ac:chgData name="Swenson, Jody" userId="f700768a-5749-4e0f-98d7-2b523cc7d418" providerId="ADAL" clId="{FC315E35-1CBA-4763-ABCE-56376C06AA9F}" dt="2020-08-07T21:33:45.591" v="88"/>
            <ac:spMkLst>
              <pc:docMk/>
              <pc:sldMasterMk cId="1884031569" sldId="2147483856"/>
              <pc:sldLayoutMk cId="585299240" sldId="2147483866"/>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884031569" sldId="2147483856"/>
            <pc:sldLayoutMk cId="1649223420" sldId="2147483867"/>
          </pc:sldLayoutMkLst>
          <pc:spChg chg="mod">
            <ac:chgData name="Swenson, Jody" userId="f700768a-5749-4e0f-98d7-2b523cc7d418" providerId="ADAL" clId="{FC315E35-1CBA-4763-ABCE-56376C06AA9F}" dt="2020-08-07T21:33:45.591" v="88"/>
            <ac:spMkLst>
              <pc:docMk/>
              <pc:sldMasterMk cId="1884031569" sldId="2147483856"/>
              <pc:sldLayoutMk cId="1649223420" sldId="2147483867"/>
              <ac:spMk id="4" creationId="{00000000-0000-0000-0000-000000000000}"/>
            </ac:spMkLst>
          </pc:spChg>
          <pc:spChg chg="mod">
            <ac:chgData name="Swenson, Jody" userId="f700768a-5749-4e0f-98d7-2b523cc7d418" providerId="ADAL" clId="{FC315E35-1CBA-4763-ABCE-56376C06AA9F}" dt="2020-08-07T21:33:45.591" v="88"/>
            <ac:spMkLst>
              <pc:docMk/>
              <pc:sldMasterMk cId="1884031569" sldId="2147483856"/>
              <pc:sldLayoutMk cId="1649223420" sldId="2147483867"/>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884031569" sldId="2147483856"/>
            <pc:sldLayoutMk cId="1762457180" sldId="2147483869"/>
          </pc:sldLayoutMkLst>
          <pc:spChg chg="mod">
            <ac:chgData name="Swenson, Jody" userId="f700768a-5749-4e0f-98d7-2b523cc7d418" providerId="ADAL" clId="{FC315E35-1CBA-4763-ABCE-56376C06AA9F}" dt="2020-08-07T21:33:45.591" v="88"/>
            <ac:spMkLst>
              <pc:docMk/>
              <pc:sldMasterMk cId="1884031569" sldId="2147483856"/>
              <pc:sldLayoutMk cId="1762457180" sldId="2147483869"/>
              <ac:spMk id="5" creationId="{00000000-0000-0000-0000-000000000000}"/>
            </ac:spMkLst>
          </pc:spChg>
          <pc:spChg chg="mod">
            <ac:chgData name="Swenson, Jody" userId="f700768a-5749-4e0f-98d7-2b523cc7d418" providerId="ADAL" clId="{FC315E35-1CBA-4763-ABCE-56376C06AA9F}" dt="2020-08-07T21:33:45.591" v="88"/>
            <ac:spMkLst>
              <pc:docMk/>
              <pc:sldMasterMk cId="1884031569" sldId="2147483856"/>
              <pc:sldLayoutMk cId="1762457180" sldId="2147483869"/>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884031569" sldId="2147483856"/>
            <pc:sldLayoutMk cId="331232627" sldId="2147483871"/>
          </pc:sldLayoutMkLst>
          <pc:spChg chg="mod">
            <ac:chgData name="Swenson, Jody" userId="f700768a-5749-4e0f-98d7-2b523cc7d418" providerId="ADAL" clId="{FC315E35-1CBA-4763-ABCE-56376C06AA9F}" dt="2020-08-07T21:33:45.591" v="88"/>
            <ac:spMkLst>
              <pc:docMk/>
              <pc:sldMasterMk cId="1884031569" sldId="2147483856"/>
              <pc:sldLayoutMk cId="331232627" sldId="2147483871"/>
              <ac:spMk id="5" creationId="{00000000-0000-0000-0000-000000000000}"/>
            </ac:spMkLst>
          </pc:spChg>
          <pc:spChg chg="mod">
            <ac:chgData name="Swenson, Jody" userId="f700768a-5749-4e0f-98d7-2b523cc7d418" providerId="ADAL" clId="{FC315E35-1CBA-4763-ABCE-56376C06AA9F}" dt="2020-08-07T21:33:45.591" v="88"/>
            <ac:spMkLst>
              <pc:docMk/>
              <pc:sldMasterMk cId="1884031569" sldId="2147483856"/>
              <pc:sldLayoutMk cId="331232627" sldId="2147483871"/>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884031569" sldId="2147483856"/>
            <pc:sldLayoutMk cId="1212608044" sldId="2147483905"/>
          </pc:sldLayoutMkLst>
          <pc:spChg chg="mod">
            <ac:chgData name="Swenson, Jody" userId="f700768a-5749-4e0f-98d7-2b523cc7d418" providerId="ADAL" clId="{FC315E35-1CBA-4763-ABCE-56376C06AA9F}" dt="2020-08-07T21:33:45.591" v="88"/>
            <ac:spMkLst>
              <pc:docMk/>
              <pc:sldMasterMk cId="1884031569" sldId="2147483856"/>
              <pc:sldLayoutMk cId="1212608044" sldId="2147483905"/>
              <ac:spMk id="5" creationId="{00000000-0000-0000-0000-000000000000}"/>
            </ac:spMkLst>
          </pc:spChg>
          <pc:spChg chg="mod">
            <ac:chgData name="Swenson, Jody" userId="f700768a-5749-4e0f-98d7-2b523cc7d418" providerId="ADAL" clId="{FC315E35-1CBA-4763-ABCE-56376C06AA9F}" dt="2020-08-07T21:33:45.591" v="88"/>
            <ac:spMkLst>
              <pc:docMk/>
              <pc:sldMasterMk cId="1884031569" sldId="2147483856"/>
              <pc:sldLayoutMk cId="1212608044" sldId="2147483905"/>
              <ac:spMk id="8" creationId="{00000000-0000-0000-0000-000000000000}"/>
            </ac:spMkLst>
          </pc:spChg>
        </pc:sldLayoutChg>
      </pc:sldMasterChg>
      <pc:sldMasterChg chg="modSp modSldLayout">
        <pc:chgData name="Swenson, Jody" userId="f700768a-5749-4e0f-98d7-2b523cc7d418" providerId="ADAL" clId="{FC315E35-1CBA-4763-ABCE-56376C06AA9F}" dt="2020-08-07T21:33:45.591" v="88"/>
        <pc:sldMasterMkLst>
          <pc:docMk/>
          <pc:sldMasterMk cId="683585478" sldId="2147483906"/>
        </pc:sldMasterMkLst>
        <pc:spChg chg="mod">
          <ac:chgData name="Swenson, Jody" userId="f700768a-5749-4e0f-98d7-2b523cc7d418" providerId="ADAL" clId="{FC315E35-1CBA-4763-ABCE-56376C06AA9F}" dt="2020-08-07T21:33:45.591" v="88"/>
          <ac:spMkLst>
            <pc:docMk/>
            <pc:sldMasterMk cId="683585478" sldId="2147483906"/>
            <ac:spMk id="2"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ac:spMk id="3"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ac:spMk id="5"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ac:spMk id="8"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ac:spMk id="9" creationId="{00000000-0000-0000-0000-000000000000}"/>
          </ac:spMkLst>
        </pc:spChg>
        <pc:picChg chg="mod">
          <ac:chgData name="Swenson, Jody" userId="f700768a-5749-4e0f-98d7-2b523cc7d418" providerId="ADAL" clId="{FC315E35-1CBA-4763-ABCE-56376C06AA9F}" dt="2020-08-07T21:33:45.591" v="88"/>
          <ac:picMkLst>
            <pc:docMk/>
            <pc:sldMasterMk cId="683585478" sldId="2147483906"/>
            <ac:picMk id="7" creationId="{00000000-0000-0000-0000-000000000000}"/>
          </ac:picMkLst>
        </pc:picChg>
        <pc:sldLayoutChg chg="modSp">
          <pc:chgData name="Swenson, Jody" userId="f700768a-5749-4e0f-98d7-2b523cc7d418" providerId="ADAL" clId="{FC315E35-1CBA-4763-ABCE-56376C06AA9F}" dt="2020-08-07T21:33:45.591" v="88"/>
          <pc:sldLayoutMkLst>
            <pc:docMk/>
            <pc:sldMasterMk cId="683585478" sldId="2147483906"/>
            <pc:sldLayoutMk cId="2131100943" sldId="2147483907"/>
          </pc:sldLayoutMkLst>
          <pc:spChg chg="mod">
            <ac:chgData name="Swenson, Jody" userId="f700768a-5749-4e0f-98d7-2b523cc7d418" providerId="ADAL" clId="{FC315E35-1CBA-4763-ABCE-56376C06AA9F}" dt="2020-08-07T21:33:45.591" v="88"/>
            <ac:spMkLst>
              <pc:docMk/>
              <pc:sldMasterMk cId="683585478" sldId="2147483906"/>
              <pc:sldLayoutMk cId="2131100943" sldId="2147483907"/>
              <ac:spMk id="5"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2131100943" sldId="2147483907"/>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683585478" sldId="2147483906"/>
            <pc:sldLayoutMk cId="1681284335" sldId="2147483908"/>
          </pc:sldLayoutMkLst>
          <pc:spChg chg="mod">
            <ac:chgData name="Swenson, Jody" userId="f700768a-5749-4e0f-98d7-2b523cc7d418" providerId="ADAL" clId="{FC315E35-1CBA-4763-ABCE-56376C06AA9F}" dt="2020-08-07T21:33:45.591" v="88"/>
            <ac:spMkLst>
              <pc:docMk/>
              <pc:sldMasterMk cId="683585478" sldId="2147483906"/>
              <pc:sldLayoutMk cId="1681284335" sldId="2147483908"/>
              <ac:spMk id="5"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1681284335" sldId="2147483908"/>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683585478" sldId="2147483906"/>
            <pc:sldLayoutMk cId="755991119" sldId="2147483909"/>
          </pc:sldLayoutMkLst>
          <pc:spChg chg="mod">
            <ac:chgData name="Swenson, Jody" userId="f700768a-5749-4e0f-98d7-2b523cc7d418" providerId="ADAL" clId="{FC315E35-1CBA-4763-ABCE-56376C06AA9F}" dt="2020-08-07T21:33:45.591" v="88"/>
            <ac:spMkLst>
              <pc:docMk/>
              <pc:sldMasterMk cId="683585478" sldId="2147483906"/>
              <pc:sldLayoutMk cId="755991119" sldId="2147483909"/>
              <ac:spMk id="5"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755991119" sldId="2147483909"/>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683585478" sldId="2147483906"/>
            <pc:sldLayoutMk cId="1429481381" sldId="2147483910"/>
          </pc:sldLayoutMkLst>
          <pc:spChg chg="mod">
            <ac:chgData name="Swenson, Jody" userId="f700768a-5749-4e0f-98d7-2b523cc7d418" providerId="ADAL" clId="{FC315E35-1CBA-4763-ABCE-56376C06AA9F}" dt="2020-08-07T21:33:45.591" v="88"/>
            <ac:spMkLst>
              <pc:docMk/>
              <pc:sldMasterMk cId="683585478" sldId="2147483906"/>
              <pc:sldLayoutMk cId="1429481381" sldId="2147483910"/>
              <ac:spMk id="5"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1429481381" sldId="2147483910"/>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683585478" sldId="2147483906"/>
            <pc:sldLayoutMk cId="1394011478" sldId="2147483911"/>
          </pc:sldLayoutMkLst>
          <pc:spChg chg="mod">
            <ac:chgData name="Swenson, Jody" userId="f700768a-5749-4e0f-98d7-2b523cc7d418" providerId="ADAL" clId="{FC315E35-1CBA-4763-ABCE-56376C06AA9F}" dt="2020-08-07T21:33:45.591" v="88"/>
            <ac:spMkLst>
              <pc:docMk/>
              <pc:sldMasterMk cId="683585478" sldId="2147483906"/>
              <pc:sldLayoutMk cId="1394011478" sldId="2147483911"/>
              <ac:spMk id="3"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1394011478" sldId="2147483911"/>
              <ac:spMk id="6"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1394011478" sldId="2147483911"/>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683585478" sldId="2147483906"/>
            <pc:sldLayoutMk cId="104321976" sldId="2147483912"/>
          </pc:sldLayoutMkLst>
          <pc:spChg chg="mod">
            <ac:chgData name="Swenson, Jody" userId="f700768a-5749-4e0f-98d7-2b523cc7d418" providerId="ADAL" clId="{FC315E35-1CBA-4763-ABCE-56376C06AA9F}" dt="2020-08-07T21:33:45.591" v="88"/>
            <ac:spMkLst>
              <pc:docMk/>
              <pc:sldMasterMk cId="683585478" sldId="2147483906"/>
              <pc:sldLayoutMk cId="104321976" sldId="2147483912"/>
              <ac:spMk id="2"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104321976" sldId="2147483912"/>
              <ac:spMk id="4"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104321976" sldId="2147483912"/>
              <ac:spMk id="5"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104321976" sldId="2147483912"/>
              <ac:spMk id="7"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104321976" sldId="2147483912"/>
              <ac:spMk id="9"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104321976" sldId="2147483912"/>
              <ac:spMk id="11"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104321976" sldId="2147483912"/>
              <ac:spMk id="12"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104321976" sldId="2147483912"/>
              <ac:spMk id="16"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104321976" sldId="2147483912"/>
              <ac:spMk id="17"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104321976" sldId="2147483912"/>
              <ac:spMk id="18" creationId="{00000000-0000-0000-0000-000000000000}"/>
            </ac:spMkLst>
          </pc:spChg>
          <pc:cxnChg chg="mod">
            <ac:chgData name="Swenson, Jody" userId="f700768a-5749-4e0f-98d7-2b523cc7d418" providerId="ADAL" clId="{FC315E35-1CBA-4763-ABCE-56376C06AA9F}" dt="2020-08-07T21:33:45.591" v="88"/>
            <ac:cxnSpMkLst>
              <pc:docMk/>
              <pc:sldMasterMk cId="683585478" sldId="2147483906"/>
              <pc:sldLayoutMk cId="104321976" sldId="2147483912"/>
              <ac:cxnSpMk id="13" creationId="{00000000-0000-0000-0000-000000000000}"/>
            </ac:cxnSpMkLst>
          </pc:cxnChg>
          <pc:cxnChg chg="mod">
            <ac:chgData name="Swenson, Jody" userId="f700768a-5749-4e0f-98d7-2b523cc7d418" providerId="ADAL" clId="{FC315E35-1CBA-4763-ABCE-56376C06AA9F}" dt="2020-08-07T21:33:45.591" v="88"/>
            <ac:cxnSpMkLst>
              <pc:docMk/>
              <pc:sldMasterMk cId="683585478" sldId="2147483906"/>
              <pc:sldLayoutMk cId="104321976" sldId="2147483912"/>
              <ac:cxnSpMk id="19" creationId="{00000000-0000-0000-0000-000000000000}"/>
            </ac:cxnSpMkLst>
          </pc:cxnChg>
        </pc:sldLayoutChg>
        <pc:sldLayoutChg chg="modSp">
          <pc:chgData name="Swenson, Jody" userId="f700768a-5749-4e0f-98d7-2b523cc7d418" providerId="ADAL" clId="{FC315E35-1CBA-4763-ABCE-56376C06AA9F}" dt="2020-08-07T21:33:45.591" v="88"/>
          <pc:sldLayoutMkLst>
            <pc:docMk/>
            <pc:sldMasterMk cId="683585478" sldId="2147483906"/>
            <pc:sldLayoutMk cId="992794680" sldId="2147483913"/>
          </pc:sldLayoutMkLst>
          <pc:spChg chg="mod">
            <ac:chgData name="Swenson, Jody" userId="f700768a-5749-4e0f-98d7-2b523cc7d418" providerId="ADAL" clId="{FC315E35-1CBA-4763-ABCE-56376C06AA9F}" dt="2020-08-07T21:33:45.591" v="88"/>
            <ac:spMkLst>
              <pc:docMk/>
              <pc:sldMasterMk cId="683585478" sldId="2147483906"/>
              <pc:sldLayoutMk cId="992794680" sldId="2147483913"/>
              <ac:spMk id="2"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992794680" sldId="2147483913"/>
              <ac:spMk id="4"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992794680" sldId="2147483913"/>
              <ac:spMk id="5"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992794680" sldId="2147483913"/>
              <ac:spMk id="6"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992794680" sldId="2147483913"/>
              <ac:spMk id="7"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992794680" sldId="2147483913"/>
              <ac:spMk id="8"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992794680" sldId="2147483913"/>
              <ac:spMk id="12" creationId="{00000000-0000-0000-0000-000000000000}"/>
            </ac:spMkLst>
          </pc:spChg>
          <pc:cxnChg chg="mod">
            <ac:chgData name="Swenson, Jody" userId="f700768a-5749-4e0f-98d7-2b523cc7d418" providerId="ADAL" clId="{FC315E35-1CBA-4763-ABCE-56376C06AA9F}" dt="2020-08-07T21:33:45.591" v="88"/>
            <ac:cxnSpMkLst>
              <pc:docMk/>
              <pc:sldMasterMk cId="683585478" sldId="2147483906"/>
              <pc:sldLayoutMk cId="992794680" sldId="2147483913"/>
              <ac:cxnSpMk id="9" creationId="{00000000-0000-0000-0000-000000000000}"/>
            </ac:cxnSpMkLst>
          </pc:cxnChg>
        </pc:sldLayoutChg>
        <pc:sldLayoutChg chg="modSp">
          <pc:chgData name="Swenson, Jody" userId="f700768a-5749-4e0f-98d7-2b523cc7d418" providerId="ADAL" clId="{FC315E35-1CBA-4763-ABCE-56376C06AA9F}" dt="2020-08-07T21:33:45.591" v="88"/>
          <pc:sldLayoutMkLst>
            <pc:docMk/>
            <pc:sldMasterMk cId="683585478" sldId="2147483906"/>
            <pc:sldLayoutMk cId="2099733217" sldId="2147483914"/>
          </pc:sldLayoutMkLst>
          <pc:spChg chg="mod">
            <ac:chgData name="Swenson, Jody" userId="f700768a-5749-4e0f-98d7-2b523cc7d418" providerId="ADAL" clId="{FC315E35-1CBA-4763-ABCE-56376C06AA9F}" dt="2020-08-07T21:33:45.591" v="88"/>
            <ac:spMkLst>
              <pc:docMk/>
              <pc:sldMasterMk cId="683585478" sldId="2147483906"/>
              <pc:sldLayoutMk cId="2099733217" sldId="2147483914"/>
              <ac:spMk id="2"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2099733217" sldId="2147483914"/>
              <ac:spMk id="4"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2099733217" sldId="2147483914"/>
              <ac:spMk id="5"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2099733217" sldId="2147483914"/>
              <ac:spMk id="6"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2099733217" sldId="2147483914"/>
              <ac:spMk id="7"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2099733217" sldId="2147483914"/>
              <ac:spMk id="8"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2099733217" sldId="2147483914"/>
              <ac:spMk id="12" creationId="{00000000-0000-0000-0000-000000000000}"/>
            </ac:spMkLst>
          </pc:spChg>
          <pc:cxnChg chg="mod">
            <ac:chgData name="Swenson, Jody" userId="f700768a-5749-4e0f-98d7-2b523cc7d418" providerId="ADAL" clId="{FC315E35-1CBA-4763-ABCE-56376C06AA9F}" dt="2020-08-07T21:33:45.591" v="88"/>
            <ac:cxnSpMkLst>
              <pc:docMk/>
              <pc:sldMasterMk cId="683585478" sldId="2147483906"/>
              <pc:sldLayoutMk cId="2099733217" sldId="2147483914"/>
              <ac:cxnSpMk id="9" creationId="{00000000-0000-0000-0000-000000000000}"/>
            </ac:cxnSpMkLst>
          </pc:cxnChg>
        </pc:sldLayoutChg>
        <pc:sldLayoutChg chg="modSp">
          <pc:chgData name="Swenson, Jody" userId="f700768a-5749-4e0f-98d7-2b523cc7d418" providerId="ADAL" clId="{FC315E35-1CBA-4763-ABCE-56376C06AA9F}" dt="2020-08-07T21:33:45.591" v="88"/>
          <pc:sldLayoutMkLst>
            <pc:docMk/>
            <pc:sldMasterMk cId="683585478" sldId="2147483906"/>
            <pc:sldLayoutMk cId="617406968" sldId="2147483915"/>
          </pc:sldLayoutMkLst>
          <pc:spChg chg="mod">
            <ac:chgData name="Swenson, Jody" userId="f700768a-5749-4e0f-98d7-2b523cc7d418" providerId="ADAL" clId="{FC315E35-1CBA-4763-ABCE-56376C06AA9F}" dt="2020-08-07T21:33:45.591" v="88"/>
            <ac:spMkLst>
              <pc:docMk/>
              <pc:sldMasterMk cId="683585478" sldId="2147483906"/>
              <pc:sldLayoutMk cId="617406968" sldId="2147483915"/>
              <ac:spMk id="2"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617406968" sldId="2147483915"/>
              <ac:spMk id="3"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617406968" sldId="2147483915"/>
              <ac:spMk id="4" creationId="{00000000-0000-0000-0000-000000000000}"/>
            </ac:spMkLst>
          </pc:spChg>
          <pc:spChg chg="mod">
            <ac:chgData name="Swenson, Jody" userId="f700768a-5749-4e0f-98d7-2b523cc7d418" providerId="ADAL" clId="{FC315E35-1CBA-4763-ABCE-56376C06AA9F}" dt="2020-08-07T21:33:45.591" v="88"/>
            <ac:spMkLst>
              <pc:docMk/>
              <pc:sldMasterMk cId="683585478" sldId="2147483906"/>
              <pc:sldLayoutMk cId="617406968" sldId="2147483915"/>
              <ac:spMk id="6" creationId="{00000000-0000-0000-0000-000000000000}"/>
            </ac:spMkLst>
          </pc:spChg>
        </pc:sldLayoutChg>
      </pc:sldMasterChg>
      <pc:sldMasterChg chg="modSp modSldLayout">
        <pc:chgData name="Swenson, Jody" userId="f700768a-5749-4e0f-98d7-2b523cc7d418" providerId="ADAL" clId="{FC315E35-1CBA-4763-ABCE-56376C06AA9F}" dt="2020-08-07T21:33:45.591" v="88"/>
        <pc:sldMasterMkLst>
          <pc:docMk/>
          <pc:sldMasterMk cId="117928872" sldId="2147483916"/>
        </pc:sldMasterMkLst>
        <pc:spChg chg="mod">
          <ac:chgData name="Swenson, Jody" userId="f700768a-5749-4e0f-98d7-2b523cc7d418" providerId="ADAL" clId="{FC315E35-1CBA-4763-ABCE-56376C06AA9F}" dt="2020-08-07T21:33:45.591" v="88"/>
          <ac:spMkLst>
            <pc:docMk/>
            <pc:sldMasterMk cId="117928872" sldId="2147483916"/>
            <ac:spMk id="2" creationId="{00000000-0000-0000-0000-000000000000}"/>
          </ac:spMkLst>
        </pc:spChg>
        <pc:spChg chg="mod">
          <ac:chgData name="Swenson, Jody" userId="f700768a-5749-4e0f-98d7-2b523cc7d418" providerId="ADAL" clId="{FC315E35-1CBA-4763-ABCE-56376C06AA9F}" dt="2020-08-07T21:33:45.591" v="88"/>
          <ac:spMkLst>
            <pc:docMk/>
            <pc:sldMasterMk cId="117928872" sldId="2147483916"/>
            <ac:spMk id="3" creationId="{00000000-0000-0000-0000-000000000000}"/>
          </ac:spMkLst>
        </pc:spChg>
        <pc:sldLayoutChg chg="modSp">
          <pc:chgData name="Swenson, Jody" userId="f700768a-5749-4e0f-98d7-2b523cc7d418" providerId="ADAL" clId="{FC315E35-1CBA-4763-ABCE-56376C06AA9F}" dt="2020-08-07T21:33:45.591" v="88"/>
          <pc:sldLayoutMkLst>
            <pc:docMk/>
            <pc:sldMasterMk cId="117928872" sldId="2147483916"/>
            <pc:sldLayoutMk cId="2050629170" sldId="2147483917"/>
          </pc:sldLayoutMkLst>
          <pc:spChg chg="mod">
            <ac:chgData name="Swenson, Jody" userId="f700768a-5749-4e0f-98d7-2b523cc7d418" providerId="ADAL" clId="{FC315E35-1CBA-4763-ABCE-56376C06AA9F}" dt="2020-08-07T21:33:45.591" v="88"/>
            <ac:spMkLst>
              <pc:docMk/>
              <pc:sldMasterMk cId="117928872" sldId="2147483916"/>
              <pc:sldLayoutMk cId="2050629170" sldId="2147483917"/>
              <ac:spMk id="2" creationId="{00000000-0000-0000-0000-000000000000}"/>
            </ac:spMkLst>
          </pc:spChg>
          <pc:spChg chg="mod">
            <ac:chgData name="Swenson, Jody" userId="f700768a-5749-4e0f-98d7-2b523cc7d418" providerId="ADAL" clId="{FC315E35-1CBA-4763-ABCE-56376C06AA9F}" dt="2020-08-07T21:33:45.591" v="88"/>
            <ac:spMkLst>
              <pc:docMk/>
              <pc:sldMasterMk cId="117928872" sldId="2147483916"/>
              <pc:sldLayoutMk cId="2050629170" sldId="2147483917"/>
              <ac:spMk id="3"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17928872" sldId="2147483916"/>
            <pc:sldLayoutMk cId="2106893134" sldId="2147483918"/>
          </pc:sldLayoutMkLst>
          <pc:spChg chg="mod">
            <ac:chgData name="Swenson, Jody" userId="f700768a-5749-4e0f-98d7-2b523cc7d418" providerId="ADAL" clId="{FC315E35-1CBA-4763-ABCE-56376C06AA9F}" dt="2020-08-07T21:33:45.591" v="88"/>
            <ac:spMkLst>
              <pc:docMk/>
              <pc:sldMasterMk cId="117928872" sldId="2147483916"/>
              <pc:sldLayoutMk cId="2106893134" sldId="2147483918"/>
              <ac:spMk id="2" creationId="{00000000-0000-0000-0000-000000000000}"/>
            </ac:spMkLst>
          </pc:spChg>
          <pc:spChg chg="mod">
            <ac:chgData name="Swenson, Jody" userId="f700768a-5749-4e0f-98d7-2b523cc7d418" providerId="ADAL" clId="{FC315E35-1CBA-4763-ABCE-56376C06AA9F}" dt="2020-08-07T21:33:45.591" v="88"/>
            <ac:spMkLst>
              <pc:docMk/>
              <pc:sldMasterMk cId="117928872" sldId="2147483916"/>
              <pc:sldLayoutMk cId="2106893134" sldId="2147483918"/>
              <ac:spMk id="3" creationId="{00000000-0000-0000-0000-000000000000}"/>
            </ac:spMkLst>
          </pc:spChg>
          <pc:spChg chg="mod">
            <ac:chgData name="Swenson, Jody" userId="f700768a-5749-4e0f-98d7-2b523cc7d418" providerId="ADAL" clId="{FC315E35-1CBA-4763-ABCE-56376C06AA9F}" dt="2020-08-07T21:33:45.591" v="88"/>
            <ac:spMkLst>
              <pc:docMk/>
              <pc:sldMasterMk cId="117928872" sldId="2147483916"/>
              <pc:sldLayoutMk cId="2106893134" sldId="2147483918"/>
              <ac:spMk id="7"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17928872" sldId="2147483916"/>
            <pc:sldLayoutMk cId="695047755" sldId="2147483919"/>
          </pc:sldLayoutMkLst>
          <pc:spChg chg="mod">
            <ac:chgData name="Swenson, Jody" userId="f700768a-5749-4e0f-98d7-2b523cc7d418" providerId="ADAL" clId="{FC315E35-1CBA-4763-ABCE-56376C06AA9F}" dt="2020-08-07T21:33:45.591" v="88"/>
            <ac:spMkLst>
              <pc:docMk/>
              <pc:sldMasterMk cId="117928872" sldId="2147483916"/>
              <pc:sldLayoutMk cId="695047755" sldId="2147483919"/>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17928872" sldId="2147483916"/>
            <pc:sldLayoutMk cId="1504062252" sldId="2147483920"/>
          </pc:sldLayoutMkLst>
          <pc:spChg chg="mod">
            <ac:chgData name="Swenson, Jody" userId="f700768a-5749-4e0f-98d7-2b523cc7d418" providerId="ADAL" clId="{FC315E35-1CBA-4763-ABCE-56376C06AA9F}" dt="2020-08-07T21:33:45.591" v="88"/>
            <ac:spMkLst>
              <pc:docMk/>
              <pc:sldMasterMk cId="117928872" sldId="2147483916"/>
              <pc:sldLayoutMk cId="1504062252" sldId="2147483920"/>
              <ac:spMk id="3"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17928872" sldId="2147483916"/>
            <pc:sldLayoutMk cId="744260527" sldId="2147483921"/>
          </pc:sldLayoutMkLst>
          <pc:spChg chg="mod">
            <ac:chgData name="Swenson, Jody" userId="f700768a-5749-4e0f-98d7-2b523cc7d418" providerId="ADAL" clId="{FC315E35-1CBA-4763-ABCE-56376C06AA9F}" dt="2020-08-07T21:33:45.591" v="88"/>
            <ac:spMkLst>
              <pc:docMk/>
              <pc:sldMasterMk cId="117928872" sldId="2147483916"/>
              <pc:sldLayoutMk cId="744260527" sldId="2147483921"/>
              <ac:spMk id="3" creationId="{00000000-0000-0000-0000-000000000000}"/>
            </ac:spMkLst>
          </pc:spChg>
          <pc:spChg chg="mod">
            <ac:chgData name="Swenson, Jody" userId="f700768a-5749-4e0f-98d7-2b523cc7d418" providerId="ADAL" clId="{FC315E35-1CBA-4763-ABCE-56376C06AA9F}" dt="2020-08-07T21:33:45.591" v="88"/>
            <ac:spMkLst>
              <pc:docMk/>
              <pc:sldMasterMk cId="117928872" sldId="2147483916"/>
              <pc:sldLayoutMk cId="744260527" sldId="2147483921"/>
              <ac:spMk id="4"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17928872" sldId="2147483916"/>
            <pc:sldLayoutMk cId="1841917161" sldId="2147483922"/>
          </pc:sldLayoutMkLst>
          <pc:spChg chg="mod">
            <ac:chgData name="Swenson, Jody" userId="f700768a-5749-4e0f-98d7-2b523cc7d418" providerId="ADAL" clId="{FC315E35-1CBA-4763-ABCE-56376C06AA9F}" dt="2020-08-07T21:33:45.591" v="88"/>
            <ac:spMkLst>
              <pc:docMk/>
              <pc:sldMasterMk cId="117928872" sldId="2147483916"/>
              <pc:sldLayoutMk cId="1841917161" sldId="2147483922"/>
              <ac:spMk id="3" creationId="{00000000-0000-0000-0000-000000000000}"/>
            </ac:spMkLst>
          </pc:spChg>
          <pc:spChg chg="mod">
            <ac:chgData name="Swenson, Jody" userId="f700768a-5749-4e0f-98d7-2b523cc7d418" providerId="ADAL" clId="{FC315E35-1CBA-4763-ABCE-56376C06AA9F}" dt="2020-08-07T21:33:45.591" v="88"/>
            <ac:spMkLst>
              <pc:docMk/>
              <pc:sldMasterMk cId="117928872" sldId="2147483916"/>
              <pc:sldLayoutMk cId="1841917161" sldId="2147483922"/>
              <ac:spMk id="4" creationId="{00000000-0000-0000-0000-000000000000}"/>
            </ac:spMkLst>
          </pc:spChg>
          <pc:spChg chg="mod">
            <ac:chgData name="Swenson, Jody" userId="f700768a-5749-4e0f-98d7-2b523cc7d418" providerId="ADAL" clId="{FC315E35-1CBA-4763-ABCE-56376C06AA9F}" dt="2020-08-07T21:33:45.591" v="88"/>
            <ac:spMkLst>
              <pc:docMk/>
              <pc:sldMasterMk cId="117928872" sldId="2147483916"/>
              <pc:sldLayoutMk cId="1841917161" sldId="2147483922"/>
              <ac:spMk id="5" creationId="{00000000-0000-0000-0000-000000000000}"/>
            </ac:spMkLst>
          </pc:spChg>
          <pc:spChg chg="mod">
            <ac:chgData name="Swenson, Jody" userId="f700768a-5749-4e0f-98d7-2b523cc7d418" providerId="ADAL" clId="{FC315E35-1CBA-4763-ABCE-56376C06AA9F}" dt="2020-08-07T21:33:45.591" v="88"/>
            <ac:spMkLst>
              <pc:docMk/>
              <pc:sldMasterMk cId="117928872" sldId="2147483916"/>
              <pc:sldLayoutMk cId="1841917161" sldId="2147483922"/>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17928872" sldId="2147483916"/>
            <pc:sldLayoutMk cId="1899911382" sldId="2147483926"/>
          </pc:sldLayoutMkLst>
          <pc:spChg chg="mod">
            <ac:chgData name="Swenson, Jody" userId="f700768a-5749-4e0f-98d7-2b523cc7d418" providerId="ADAL" clId="{FC315E35-1CBA-4763-ABCE-56376C06AA9F}" dt="2020-08-07T21:33:45.591" v="88"/>
            <ac:spMkLst>
              <pc:docMk/>
              <pc:sldMasterMk cId="117928872" sldId="2147483916"/>
              <pc:sldLayoutMk cId="1899911382" sldId="2147483926"/>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17928872" sldId="2147483916"/>
            <pc:sldLayoutMk cId="876250031" sldId="2147483927"/>
          </pc:sldLayoutMkLst>
          <pc:spChg chg="mod">
            <ac:chgData name="Swenson, Jody" userId="f700768a-5749-4e0f-98d7-2b523cc7d418" providerId="ADAL" clId="{FC315E35-1CBA-4763-ABCE-56376C06AA9F}" dt="2020-08-07T21:33:45.591" v="88"/>
            <ac:spMkLst>
              <pc:docMk/>
              <pc:sldMasterMk cId="117928872" sldId="2147483916"/>
              <pc:sldLayoutMk cId="876250031" sldId="2147483927"/>
              <ac:spMk id="4" creationId="{00000000-0000-0000-0000-000000000000}"/>
            </ac:spMkLst>
          </pc:spChg>
          <pc:spChg chg="mod">
            <ac:chgData name="Swenson, Jody" userId="f700768a-5749-4e0f-98d7-2b523cc7d418" providerId="ADAL" clId="{FC315E35-1CBA-4763-ABCE-56376C06AA9F}" dt="2020-08-07T21:33:45.591" v="88"/>
            <ac:spMkLst>
              <pc:docMk/>
              <pc:sldMasterMk cId="117928872" sldId="2147483916"/>
              <pc:sldLayoutMk cId="876250031" sldId="2147483927"/>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17928872" sldId="2147483916"/>
            <pc:sldLayoutMk cId="2014599189" sldId="2147483929"/>
          </pc:sldLayoutMkLst>
          <pc:spChg chg="mod">
            <ac:chgData name="Swenson, Jody" userId="f700768a-5749-4e0f-98d7-2b523cc7d418" providerId="ADAL" clId="{FC315E35-1CBA-4763-ABCE-56376C06AA9F}" dt="2020-08-07T21:33:45.591" v="88"/>
            <ac:spMkLst>
              <pc:docMk/>
              <pc:sldMasterMk cId="117928872" sldId="2147483916"/>
              <pc:sldLayoutMk cId="2014599189" sldId="2147483929"/>
              <ac:spMk id="5" creationId="{00000000-0000-0000-0000-000000000000}"/>
            </ac:spMkLst>
          </pc:spChg>
          <pc:spChg chg="mod">
            <ac:chgData name="Swenson, Jody" userId="f700768a-5749-4e0f-98d7-2b523cc7d418" providerId="ADAL" clId="{FC315E35-1CBA-4763-ABCE-56376C06AA9F}" dt="2020-08-07T21:33:45.591" v="88"/>
            <ac:spMkLst>
              <pc:docMk/>
              <pc:sldMasterMk cId="117928872" sldId="2147483916"/>
              <pc:sldLayoutMk cId="2014599189" sldId="2147483929"/>
              <ac:spMk id="8" creationId="{00000000-0000-0000-0000-000000000000}"/>
            </ac:spMkLst>
          </pc:spChg>
        </pc:sldLayoutChg>
      </pc:sldMasterChg>
      <pc:sldMasterChg chg="modSp modSldLayout">
        <pc:chgData name="Swenson, Jody" userId="f700768a-5749-4e0f-98d7-2b523cc7d418" providerId="ADAL" clId="{FC315E35-1CBA-4763-ABCE-56376C06AA9F}" dt="2020-08-07T21:33:45.591" v="88"/>
        <pc:sldMasterMkLst>
          <pc:docMk/>
          <pc:sldMasterMk cId="783994524" sldId="2147483942"/>
        </pc:sldMasterMkLst>
        <pc:spChg chg="mod">
          <ac:chgData name="Swenson, Jody" userId="f700768a-5749-4e0f-98d7-2b523cc7d418" providerId="ADAL" clId="{FC315E35-1CBA-4763-ABCE-56376C06AA9F}" dt="2020-08-07T21:33:45.591" v="88"/>
          <ac:spMkLst>
            <pc:docMk/>
            <pc:sldMasterMk cId="783994524" sldId="2147483942"/>
            <ac:spMk id="2"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ac:spMk id="3"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ac:spMk id="5"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ac:spMk id="8"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ac:spMk id="9" creationId="{00000000-0000-0000-0000-000000000000}"/>
          </ac:spMkLst>
        </pc:spChg>
        <pc:picChg chg="mod">
          <ac:chgData name="Swenson, Jody" userId="f700768a-5749-4e0f-98d7-2b523cc7d418" providerId="ADAL" clId="{FC315E35-1CBA-4763-ABCE-56376C06AA9F}" dt="2020-08-07T21:33:45.591" v="88"/>
          <ac:picMkLst>
            <pc:docMk/>
            <pc:sldMasterMk cId="783994524" sldId="2147483942"/>
            <ac:picMk id="7" creationId="{00000000-0000-0000-0000-000000000000}"/>
          </ac:picMkLst>
        </pc:picChg>
        <pc:sldLayoutChg chg="modSp">
          <pc:chgData name="Swenson, Jody" userId="f700768a-5749-4e0f-98d7-2b523cc7d418" providerId="ADAL" clId="{FC315E35-1CBA-4763-ABCE-56376C06AA9F}" dt="2020-08-07T21:33:45.591" v="88"/>
          <pc:sldLayoutMkLst>
            <pc:docMk/>
            <pc:sldMasterMk cId="783994524" sldId="2147483942"/>
            <pc:sldLayoutMk cId="1783790523" sldId="2147483943"/>
          </pc:sldLayoutMkLst>
          <pc:spChg chg="mod">
            <ac:chgData name="Swenson, Jody" userId="f700768a-5749-4e0f-98d7-2b523cc7d418" providerId="ADAL" clId="{FC315E35-1CBA-4763-ABCE-56376C06AA9F}" dt="2020-08-07T21:33:45.591" v="88"/>
            <ac:spMkLst>
              <pc:docMk/>
              <pc:sldMasterMk cId="783994524" sldId="2147483942"/>
              <pc:sldLayoutMk cId="1783790523" sldId="2147483943"/>
              <ac:spMk id="5"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783790523" sldId="2147483943"/>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783994524" sldId="2147483942"/>
            <pc:sldLayoutMk cId="1295607941" sldId="2147483944"/>
          </pc:sldLayoutMkLst>
          <pc:spChg chg="mod">
            <ac:chgData name="Swenson, Jody" userId="f700768a-5749-4e0f-98d7-2b523cc7d418" providerId="ADAL" clId="{FC315E35-1CBA-4763-ABCE-56376C06AA9F}" dt="2020-08-07T21:33:45.591" v="88"/>
            <ac:spMkLst>
              <pc:docMk/>
              <pc:sldMasterMk cId="783994524" sldId="2147483942"/>
              <pc:sldLayoutMk cId="1295607941" sldId="2147483944"/>
              <ac:spMk id="5"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295607941" sldId="2147483944"/>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783994524" sldId="2147483942"/>
            <pc:sldLayoutMk cId="1945967454" sldId="2147483945"/>
          </pc:sldLayoutMkLst>
          <pc:spChg chg="mod">
            <ac:chgData name="Swenson, Jody" userId="f700768a-5749-4e0f-98d7-2b523cc7d418" providerId="ADAL" clId="{FC315E35-1CBA-4763-ABCE-56376C06AA9F}" dt="2020-08-07T21:33:45.591" v="88"/>
            <ac:spMkLst>
              <pc:docMk/>
              <pc:sldMasterMk cId="783994524" sldId="2147483942"/>
              <pc:sldLayoutMk cId="1945967454" sldId="2147483945"/>
              <ac:spMk id="5"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945967454" sldId="2147483945"/>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783994524" sldId="2147483942"/>
            <pc:sldLayoutMk cId="1846539215" sldId="2147483946"/>
          </pc:sldLayoutMkLst>
          <pc:spChg chg="mod">
            <ac:chgData name="Swenson, Jody" userId="f700768a-5749-4e0f-98d7-2b523cc7d418" providerId="ADAL" clId="{FC315E35-1CBA-4763-ABCE-56376C06AA9F}" dt="2020-08-07T21:33:45.591" v="88"/>
            <ac:spMkLst>
              <pc:docMk/>
              <pc:sldMasterMk cId="783994524" sldId="2147483942"/>
              <pc:sldLayoutMk cId="1846539215" sldId="2147483946"/>
              <ac:spMk id="5"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846539215" sldId="2147483946"/>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783994524" sldId="2147483942"/>
            <pc:sldLayoutMk cId="1498403708" sldId="2147483947"/>
          </pc:sldLayoutMkLst>
          <pc:spChg chg="mod">
            <ac:chgData name="Swenson, Jody" userId="f700768a-5749-4e0f-98d7-2b523cc7d418" providerId="ADAL" clId="{FC315E35-1CBA-4763-ABCE-56376C06AA9F}" dt="2020-08-07T21:33:45.591" v="88"/>
            <ac:spMkLst>
              <pc:docMk/>
              <pc:sldMasterMk cId="783994524" sldId="2147483942"/>
              <pc:sldLayoutMk cId="1498403708" sldId="2147483947"/>
              <ac:spMk id="3"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498403708" sldId="2147483947"/>
              <ac:spMk id="6"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498403708" sldId="2147483947"/>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783994524" sldId="2147483942"/>
            <pc:sldLayoutMk cId="130391987" sldId="2147483948"/>
          </pc:sldLayoutMkLst>
          <pc:spChg chg="mod">
            <ac:chgData name="Swenson, Jody" userId="f700768a-5749-4e0f-98d7-2b523cc7d418" providerId="ADAL" clId="{FC315E35-1CBA-4763-ABCE-56376C06AA9F}" dt="2020-08-07T21:33:45.591" v="88"/>
            <ac:spMkLst>
              <pc:docMk/>
              <pc:sldMasterMk cId="783994524" sldId="2147483942"/>
              <pc:sldLayoutMk cId="130391987" sldId="2147483948"/>
              <ac:spMk id="2"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30391987" sldId="2147483948"/>
              <ac:spMk id="4"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30391987" sldId="2147483948"/>
              <ac:spMk id="5"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30391987" sldId="2147483948"/>
              <ac:spMk id="7"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30391987" sldId="2147483948"/>
              <ac:spMk id="9"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30391987" sldId="2147483948"/>
              <ac:spMk id="11"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30391987" sldId="2147483948"/>
              <ac:spMk id="12"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30391987" sldId="2147483948"/>
              <ac:spMk id="16"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30391987" sldId="2147483948"/>
              <ac:spMk id="17"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30391987" sldId="2147483948"/>
              <ac:spMk id="18" creationId="{00000000-0000-0000-0000-000000000000}"/>
            </ac:spMkLst>
          </pc:spChg>
          <pc:cxnChg chg="mod">
            <ac:chgData name="Swenson, Jody" userId="f700768a-5749-4e0f-98d7-2b523cc7d418" providerId="ADAL" clId="{FC315E35-1CBA-4763-ABCE-56376C06AA9F}" dt="2020-08-07T21:33:45.591" v="88"/>
            <ac:cxnSpMkLst>
              <pc:docMk/>
              <pc:sldMasterMk cId="783994524" sldId="2147483942"/>
              <pc:sldLayoutMk cId="130391987" sldId="2147483948"/>
              <ac:cxnSpMk id="13" creationId="{00000000-0000-0000-0000-000000000000}"/>
            </ac:cxnSpMkLst>
          </pc:cxnChg>
          <pc:cxnChg chg="mod">
            <ac:chgData name="Swenson, Jody" userId="f700768a-5749-4e0f-98d7-2b523cc7d418" providerId="ADAL" clId="{FC315E35-1CBA-4763-ABCE-56376C06AA9F}" dt="2020-08-07T21:33:45.591" v="88"/>
            <ac:cxnSpMkLst>
              <pc:docMk/>
              <pc:sldMasterMk cId="783994524" sldId="2147483942"/>
              <pc:sldLayoutMk cId="130391987" sldId="2147483948"/>
              <ac:cxnSpMk id="19" creationId="{00000000-0000-0000-0000-000000000000}"/>
            </ac:cxnSpMkLst>
          </pc:cxnChg>
        </pc:sldLayoutChg>
        <pc:sldLayoutChg chg="modSp">
          <pc:chgData name="Swenson, Jody" userId="f700768a-5749-4e0f-98d7-2b523cc7d418" providerId="ADAL" clId="{FC315E35-1CBA-4763-ABCE-56376C06AA9F}" dt="2020-08-07T21:33:45.591" v="88"/>
          <pc:sldLayoutMkLst>
            <pc:docMk/>
            <pc:sldMasterMk cId="783994524" sldId="2147483942"/>
            <pc:sldLayoutMk cId="1064805569" sldId="2147483949"/>
          </pc:sldLayoutMkLst>
          <pc:spChg chg="mod">
            <ac:chgData name="Swenson, Jody" userId="f700768a-5749-4e0f-98d7-2b523cc7d418" providerId="ADAL" clId="{FC315E35-1CBA-4763-ABCE-56376C06AA9F}" dt="2020-08-07T21:33:45.591" v="88"/>
            <ac:spMkLst>
              <pc:docMk/>
              <pc:sldMasterMk cId="783994524" sldId="2147483942"/>
              <pc:sldLayoutMk cId="1064805569" sldId="2147483949"/>
              <ac:spMk id="2"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064805569" sldId="2147483949"/>
              <ac:spMk id="4"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064805569" sldId="2147483949"/>
              <ac:spMk id="5"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064805569" sldId="2147483949"/>
              <ac:spMk id="6"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064805569" sldId="2147483949"/>
              <ac:spMk id="7"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064805569" sldId="2147483949"/>
              <ac:spMk id="8"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064805569" sldId="2147483949"/>
              <ac:spMk id="12" creationId="{00000000-0000-0000-0000-000000000000}"/>
            </ac:spMkLst>
          </pc:spChg>
          <pc:cxnChg chg="mod">
            <ac:chgData name="Swenson, Jody" userId="f700768a-5749-4e0f-98d7-2b523cc7d418" providerId="ADAL" clId="{FC315E35-1CBA-4763-ABCE-56376C06AA9F}" dt="2020-08-07T21:33:45.591" v="88"/>
            <ac:cxnSpMkLst>
              <pc:docMk/>
              <pc:sldMasterMk cId="783994524" sldId="2147483942"/>
              <pc:sldLayoutMk cId="1064805569" sldId="2147483949"/>
              <ac:cxnSpMk id="9" creationId="{00000000-0000-0000-0000-000000000000}"/>
            </ac:cxnSpMkLst>
          </pc:cxnChg>
        </pc:sldLayoutChg>
        <pc:sldLayoutChg chg="modSp">
          <pc:chgData name="Swenson, Jody" userId="f700768a-5749-4e0f-98d7-2b523cc7d418" providerId="ADAL" clId="{FC315E35-1CBA-4763-ABCE-56376C06AA9F}" dt="2020-08-07T21:33:45.591" v="88"/>
          <pc:sldLayoutMkLst>
            <pc:docMk/>
            <pc:sldMasterMk cId="783994524" sldId="2147483942"/>
            <pc:sldLayoutMk cId="1205967732" sldId="2147483950"/>
          </pc:sldLayoutMkLst>
          <pc:spChg chg="mod">
            <ac:chgData name="Swenson, Jody" userId="f700768a-5749-4e0f-98d7-2b523cc7d418" providerId="ADAL" clId="{FC315E35-1CBA-4763-ABCE-56376C06AA9F}" dt="2020-08-07T21:33:45.591" v="88"/>
            <ac:spMkLst>
              <pc:docMk/>
              <pc:sldMasterMk cId="783994524" sldId="2147483942"/>
              <pc:sldLayoutMk cId="1205967732" sldId="2147483950"/>
              <ac:spMk id="2"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205967732" sldId="2147483950"/>
              <ac:spMk id="4"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205967732" sldId="2147483950"/>
              <ac:spMk id="5"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205967732" sldId="2147483950"/>
              <ac:spMk id="6"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205967732" sldId="2147483950"/>
              <ac:spMk id="7"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205967732" sldId="2147483950"/>
              <ac:spMk id="8"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1205967732" sldId="2147483950"/>
              <ac:spMk id="12" creationId="{00000000-0000-0000-0000-000000000000}"/>
            </ac:spMkLst>
          </pc:spChg>
          <pc:cxnChg chg="mod">
            <ac:chgData name="Swenson, Jody" userId="f700768a-5749-4e0f-98d7-2b523cc7d418" providerId="ADAL" clId="{FC315E35-1CBA-4763-ABCE-56376C06AA9F}" dt="2020-08-07T21:33:45.591" v="88"/>
            <ac:cxnSpMkLst>
              <pc:docMk/>
              <pc:sldMasterMk cId="783994524" sldId="2147483942"/>
              <pc:sldLayoutMk cId="1205967732" sldId="2147483950"/>
              <ac:cxnSpMk id="9" creationId="{00000000-0000-0000-0000-000000000000}"/>
            </ac:cxnSpMkLst>
          </pc:cxnChg>
        </pc:sldLayoutChg>
        <pc:sldLayoutChg chg="modSp">
          <pc:chgData name="Swenson, Jody" userId="f700768a-5749-4e0f-98d7-2b523cc7d418" providerId="ADAL" clId="{FC315E35-1CBA-4763-ABCE-56376C06AA9F}" dt="2020-08-07T21:33:45.591" v="88"/>
          <pc:sldLayoutMkLst>
            <pc:docMk/>
            <pc:sldMasterMk cId="783994524" sldId="2147483942"/>
            <pc:sldLayoutMk cId="749011338" sldId="2147483951"/>
          </pc:sldLayoutMkLst>
          <pc:spChg chg="mod">
            <ac:chgData name="Swenson, Jody" userId="f700768a-5749-4e0f-98d7-2b523cc7d418" providerId="ADAL" clId="{FC315E35-1CBA-4763-ABCE-56376C06AA9F}" dt="2020-08-07T21:33:45.591" v="88"/>
            <ac:spMkLst>
              <pc:docMk/>
              <pc:sldMasterMk cId="783994524" sldId="2147483942"/>
              <pc:sldLayoutMk cId="749011338" sldId="2147483951"/>
              <ac:spMk id="2"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749011338" sldId="2147483951"/>
              <ac:spMk id="3"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749011338" sldId="2147483951"/>
              <ac:spMk id="4" creationId="{00000000-0000-0000-0000-000000000000}"/>
            </ac:spMkLst>
          </pc:spChg>
          <pc:spChg chg="mod">
            <ac:chgData name="Swenson, Jody" userId="f700768a-5749-4e0f-98d7-2b523cc7d418" providerId="ADAL" clId="{FC315E35-1CBA-4763-ABCE-56376C06AA9F}" dt="2020-08-07T21:33:45.591" v="88"/>
            <ac:spMkLst>
              <pc:docMk/>
              <pc:sldMasterMk cId="783994524" sldId="2147483942"/>
              <pc:sldLayoutMk cId="749011338" sldId="2147483951"/>
              <ac:spMk id="6" creationId="{00000000-0000-0000-0000-000000000000}"/>
            </ac:spMkLst>
          </pc:spChg>
        </pc:sldLayoutChg>
      </pc:sldMasterChg>
      <pc:sldMasterChg chg="modSp modSldLayout">
        <pc:chgData name="Swenson, Jody" userId="f700768a-5749-4e0f-98d7-2b523cc7d418" providerId="ADAL" clId="{FC315E35-1CBA-4763-ABCE-56376C06AA9F}" dt="2020-08-07T21:33:45.591" v="88"/>
        <pc:sldMasterMkLst>
          <pc:docMk/>
          <pc:sldMasterMk cId="588371889" sldId="2147483952"/>
        </pc:sldMasterMkLst>
        <pc:spChg chg="mod">
          <ac:chgData name="Swenson, Jody" userId="f700768a-5749-4e0f-98d7-2b523cc7d418" providerId="ADAL" clId="{FC315E35-1CBA-4763-ABCE-56376C06AA9F}" dt="2020-08-07T21:33:45.591" v="88"/>
          <ac:spMkLst>
            <pc:docMk/>
            <pc:sldMasterMk cId="588371889" sldId="2147483952"/>
            <ac:spMk id="2" creationId="{00000000-0000-0000-0000-000000000000}"/>
          </ac:spMkLst>
        </pc:spChg>
        <pc:spChg chg="mod">
          <ac:chgData name="Swenson, Jody" userId="f700768a-5749-4e0f-98d7-2b523cc7d418" providerId="ADAL" clId="{FC315E35-1CBA-4763-ABCE-56376C06AA9F}" dt="2020-08-07T21:33:45.591" v="88"/>
          <ac:spMkLst>
            <pc:docMk/>
            <pc:sldMasterMk cId="588371889" sldId="2147483952"/>
            <ac:spMk id="3" creationId="{00000000-0000-0000-0000-000000000000}"/>
          </ac:spMkLst>
        </pc:spChg>
        <pc:sldLayoutChg chg="modSp">
          <pc:chgData name="Swenson, Jody" userId="f700768a-5749-4e0f-98d7-2b523cc7d418" providerId="ADAL" clId="{FC315E35-1CBA-4763-ABCE-56376C06AA9F}" dt="2020-08-07T21:33:45.591" v="88"/>
          <pc:sldLayoutMkLst>
            <pc:docMk/>
            <pc:sldMasterMk cId="588371889" sldId="2147483952"/>
            <pc:sldLayoutMk cId="1751627635" sldId="2147483953"/>
          </pc:sldLayoutMkLst>
          <pc:spChg chg="mod">
            <ac:chgData name="Swenson, Jody" userId="f700768a-5749-4e0f-98d7-2b523cc7d418" providerId="ADAL" clId="{FC315E35-1CBA-4763-ABCE-56376C06AA9F}" dt="2020-08-07T21:33:45.591" v="88"/>
            <ac:spMkLst>
              <pc:docMk/>
              <pc:sldMasterMk cId="588371889" sldId="2147483952"/>
              <pc:sldLayoutMk cId="1751627635" sldId="2147483953"/>
              <ac:spMk id="2" creationId="{00000000-0000-0000-0000-000000000000}"/>
            </ac:spMkLst>
          </pc:spChg>
          <pc:spChg chg="mod">
            <ac:chgData name="Swenson, Jody" userId="f700768a-5749-4e0f-98d7-2b523cc7d418" providerId="ADAL" clId="{FC315E35-1CBA-4763-ABCE-56376C06AA9F}" dt="2020-08-07T21:33:45.591" v="88"/>
            <ac:spMkLst>
              <pc:docMk/>
              <pc:sldMasterMk cId="588371889" sldId="2147483952"/>
              <pc:sldLayoutMk cId="1751627635" sldId="2147483953"/>
              <ac:spMk id="3"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588371889" sldId="2147483952"/>
            <pc:sldLayoutMk cId="1899828369" sldId="2147483954"/>
          </pc:sldLayoutMkLst>
          <pc:spChg chg="mod">
            <ac:chgData name="Swenson, Jody" userId="f700768a-5749-4e0f-98d7-2b523cc7d418" providerId="ADAL" clId="{FC315E35-1CBA-4763-ABCE-56376C06AA9F}" dt="2020-08-07T21:33:45.591" v="88"/>
            <ac:spMkLst>
              <pc:docMk/>
              <pc:sldMasterMk cId="588371889" sldId="2147483952"/>
              <pc:sldLayoutMk cId="1899828369" sldId="2147483954"/>
              <ac:spMk id="2" creationId="{00000000-0000-0000-0000-000000000000}"/>
            </ac:spMkLst>
          </pc:spChg>
          <pc:spChg chg="mod">
            <ac:chgData name="Swenson, Jody" userId="f700768a-5749-4e0f-98d7-2b523cc7d418" providerId="ADAL" clId="{FC315E35-1CBA-4763-ABCE-56376C06AA9F}" dt="2020-08-07T21:33:45.591" v="88"/>
            <ac:spMkLst>
              <pc:docMk/>
              <pc:sldMasterMk cId="588371889" sldId="2147483952"/>
              <pc:sldLayoutMk cId="1899828369" sldId="2147483954"/>
              <ac:spMk id="3" creationId="{00000000-0000-0000-0000-000000000000}"/>
            </ac:spMkLst>
          </pc:spChg>
          <pc:spChg chg="mod">
            <ac:chgData name="Swenson, Jody" userId="f700768a-5749-4e0f-98d7-2b523cc7d418" providerId="ADAL" clId="{FC315E35-1CBA-4763-ABCE-56376C06AA9F}" dt="2020-08-07T21:33:45.591" v="88"/>
            <ac:spMkLst>
              <pc:docMk/>
              <pc:sldMasterMk cId="588371889" sldId="2147483952"/>
              <pc:sldLayoutMk cId="1899828369" sldId="2147483954"/>
              <ac:spMk id="7"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588371889" sldId="2147483952"/>
            <pc:sldLayoutMk cId="1628534187" sldId="2147483955"/>
          </pc:sldLayoutMkLst>
          <pc:spChg chg="mod">
            <ac:chgData name="Swenson, Jody" userId="f700768a-5749-4e0f-98d7-2b523cc7d418" providerId="ADAL" clId="{FC315E35-1CBA-4763-ABCE-56376C06AA9F}" dt="2020-08-07T21:33:45.591" v="88"/>
            <ac:spMkLst>
              <pc:docMk/>
              <pc:sldMasterMk cId="588371889" sldId="2147483952"/>
              <pc:sldLayoutMk cId="1628534187" sldId="2147483955"/>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588371889" sldId="2147483952"/>
            <pc:sldLayoutMk cId="1094999894" sldId="2147483956"/>
          </pc:sldLayoutMkLst>
          <pc:spChg chg="mod">
            <ac:chgData name="Swenson, Jody" userId="f700768a-5749-4e0f-98d7-2b523cc7d418" providerId="ADAL" clId="{FC315E35-1CBA-4763-ABCE-56376C06AA9F}" dt="2020-08-07T21:33:45.591" v="88"/>
            <ac:spMkLst>
              <pc:docMk/>
              <pc:sldMasterMk cId="588371889" sldId="2147483952"/>
              <pc:sldLayoutMk cId="1094999894" sldId="2147483956"/>
              <ac:spMk id="3"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588371889" sldId="2147483952"/>
            <pc:sldLayoutMk cId="1875847315" sldId="2147483957"/>
          </pc:sldLayoutMkLst>
          <pc:spChg chg="mod">
            <ac:chgData name="Swenson, Jody" userId="f700768a-5749-4e0f-98d7-2b523cc7d418" providerId="ADAL" clId="{FC315E35-1CBA-4763-ABCE-56376C06AA9F}" dt="2020-08-07T21:33:45.591" v="88"/>
            <ac:spMkLst>
              <pc:docMk/>
              <pc:sldMasterMk cId="588371889" sldId="2147483952"/>
              <pc:sldLayoutMk cId="1875847315" sldId="2147483957"/>
              <ac:spMk id="3" creationId="{00000000-0000-0000-0000-000000000000}"/>
            </ac:spMkLst>
          </pc:spChg>
          <pc:spChg chg="mod">
            <ac:chgData name="Swenson, Jody" userId="f700768a-5749-4e0f-98d7-2b523cc7d418" providerId="ADAL" clId="{FC315E35-1CBA-4763-ABCE-56376C06AA9F}" dt="2020-08-07T21:33:45.591" v="88"/>
            <ac:spMkLst>
              <pc:docMk/>
              <pc:sldMasterMk cId="588371889" sldId="2147483952"/>
              <pc:sldLayoutMk cId="1875847315" sldId="2147483957"/>
              <ac:spMk id="4"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588371889" sldId="2147483952"/>
            <pc:sldLayoutMk cId="158401598" sldId="2147483958"/>
          </pc:sldLayoutMkLst>
          <pc:spChg chg="mod">
            <ac:chgData name="Swenson, Jody" userId="f700768a-5749-4e0f-98d7-2b523cc7d418" providerId="ADAL" clId="{FC315E35-1CBA-4763-ABCE-56376C06AA9F}" dt="2020-08-07T21:33:45.591" v="88"/>
            <ac:spMkLst>
              <pc:docMk/>
              <pc:sldMasterMk cId="588371889" sldId="2147483952"/>
              <pc:sldLayoutMk cId="158401598" sldId="2147483958"/>
              <ac:spMk id="3" creationId="{00000000-0000-0000-0000-000000000000}"/>
            </ac:spMkLst>
          </pc:spChg>
          <pc:spChg chg="mod">
            <ac:chgData name="Swenson, Jody" userId="f700768a-5749-4e0f-98d7-2b523cc7d418" providerId="ADAL" clId="{FC315E35-1CBA-4763-ABCE-56376C06AA9F}" dt="2020-08-07T21:33:45.591" v="88"/>
            <ac:spMkLst>
              <pc:docMk/>
              <pc:sldMasterMk cId="588371889" sldId="2147483952"/>
              <pc:sldLayoutMk cId="158401598" sldId="2147483958"/>
              <ac:spMk id="4" creationId="{00000000-0000-0000-0000-000000000000}"/>
            </ac:spMkLst>
          </pc:spChg>
          <pc:spChg chg="mod">
            <ac:chgData name="Swenson, Jody" userId="f700768a-5749-4e0f-98d7-2b523cc7d418" providerId="ADAL" clId="{FC315E35-1CBA-4763-ABCE-56376C06AA9F}" dt="2020-08-07T21:33:45.591" v="88"/>
            <ac:spMkLst>
              <pc:docMk/>
              <pc:sldMasterMk cId="588371889" sldId="2147483952"/>
              <pc:sldLayoutMk cId="158401598" sldId="2147483958"/>
              <ac:spMk id="5" creationId="{00000000-0000-0000-0000-000000000000}"/>
            </ac:spMkLst>
          </pc:spChg>
          <pc:spChg chg="mod">
            <ac:chgData name="Swenson, Jody" userId="f700768a-5749-4e0f-98d7-2b523cc7d418" providerId="ADAL" clId="{FC315E35-1CBA-4763-ABCE-56376C06AA9F}" dt="2020-08-07T21:33:45.591" v="88"/>
            <ac:spMkLst>
              <pc:docMk/>
              <pc:sldMasterMk cId="588371889" sldId="2147483952"/>
              <pc:sldLayoutMk cId="158401598" sldId="2147483958"/>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588371889" sldId="2147483952"/>
            <pc:sldLayoutMk cId="1760045773" sldId="2147483962"/>
          </pc:sldLayoutMkLst>
          <pc:spChg chg="mod">
            <ac:chgData name="Swenson, Jody" userId="f700768a-5749-4e0f-98d7-2b523cc7d418" providerId="ADAL" clId="{FC315E35-1CBA-4763-ABCE-56376C06AA9F}" dt="2020-08-07T21:33:45.591" v="88"/>
            <ac:spMkLst>
              <pc:docMk/>
              <pc:sldMasterMk cId="588371889" sldId="2147483952"/>
              <pc:sldLayoutMk cId="1760045773" sldId="2147483962"/>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588371889" sldId="2147483952"/>
            <pc:sldLayoutMk cId="1649553033" sldId="2147483963"/>
          </pc:sldLayoutMkLst>
          <pc:spChg chg="mod">
            <ac:chgData name="Swenson, Jody" userId="f700768a-5749-4e0f-98d7-2b523cc7d418" providerId="ADAL" clId="{FC315E35-1CBA-4763-ABCE-56376C06AA9F}" dt="2020-08-07T21:33:45.591" v="88"/>
            <ac:spMkLst>
              <pc:docMk/>
              <pc:sldMasterMk cId="588371889" sldId="2147483952"/>
              <pc:sldLayoutMk cId="1649553033" sldId="2147483963"/>
              <ac:spMk id="4" creationId="{00000000-0000-0000-0000-000000000000}"/>
            </ac:spMkLst>
          </pc:spChg>
          <pc:spChg chg="mod">
            <ac:chgData name="Swenson, Jody" userId="f700768a-5749-4e0f-98d7-2b523cc7d418" providerId="ADAL" clId="{FC315E35-1CBA-4763-ABCE-56376C06AA9F}" dt="2020-08-07T21:33:45.591" v="88"/>
            <ac:spMkLst>
              <pc:docMk/>
              <pc:sldMasterMk cId="588371889" sldId="2147483952"/>
              <pc:sldLayoutMk cId="1649553033" sldId="2147483963"/>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588371889" sldId="2147483952"/>
            <pc:sldLayoutMk cId="828222838" sldId="2147483965"/>
          </pc:sldLayoutMkLst>
          <pc:spChg chg="mod">
            <ac:chgData name="Swenson, Jody" userId="f700768a-5749-4e0f-98d7-2b523cc7d418" providerId="ADAL" clId="{FC315E35-1CBA-4763-ABCE-56376C06AA9F}" dt="2020-08-07T21:33:45.591" v="88"/>
            <ac:spMkLst>
              <pc:docMk/>
              <pc:sldMasterMk cId="588371889" sldId="2147483952"/>
              <pc:sldLayoutMk cId="828222838" sldId="2147483965"/>
              <ac:spMk id="5" creationId="{00000000-0000-0000-0000-000000000000}"/>
            </ac:spMkLst>
          </pc:spChg>
          <pc:spChg chg="mod">
            <ac:chgData name="Swenson, Jody" userId="f700768a-5749-4e0f-98d7-2b523cc7d418" providerId="ADAL" clId="{FC315E35-1CBA-4763-ABCE-56376C06AA9F}" dt="2020-08-07T21:33:45.591" v="88"/>
            <ac:spMkLst>
              <pc:docMk/>
              <pc:sldMasterMk cId="588371889" sldId="2147483952"/>
              <pc:sldLayoutMk cId="828222838" sldId="2147483965"/>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588371889" sldId="2147483952"/>
            <pc:sldLayoutMk cId="508600677" sldId="2147483978"/>
          </pc:sldLayoutMkLst>
          <pc:spChg chg="mod">
            <ac:chgData name="Swenson, Jody" userId="f700768a-5749-4e0f-98d7-2b523cc7d418" providerId="ADAL" clId="{FC315E35-1CBA-4763-ABCE-56376C06AA9F}" dt="2020-08-07T21:33:45.591" v="88"/>
            <ac:spMkLst>
              <pc:docMk/>
              <pc:sldMasterMk cId="588371889" sldId="2147483952"/>
              <pc:sldLayoutMk cId="508600677" sldId="2147483978"/>
              <ac:spMk id="5" creationId="{00000000-0000-0000-0000-000000000000}"/>
            </ac:spMkLst>
          </pc:spChg>
          <pc:spChg chg="mod">
            <ac:chgData name="Swenson, Jody" userId="f700768a-5749-4e0f-98d7-2b523cc7d418" providerId="ADAL" clId="{FC315E35-1CBA-4763-ABCE-56376C06AA9F}" dt="2020-08-07T21:33:45.591" v="88"/>
            <ac:spMkLst>
              <pc:docMk/>
              <pc:sldMasterMk cId="588371889" sldId="2147483952"/>
              <pc:sldLayoutMk cId="508600677" sldId="2147483978"/>
              <ac:spMk id="8" creationId="{00000000-0000-0000-0000-000000000000}"/>
            </ac:spMkLst>
          </pc:spChg>
        </pc:sldLayoutChg>
      </pc:sldMasterChg>
      <pc:sldMasterChg chg="modSp modSldLayout">
        <pc:chgData name="Swenson, Jody" userId="f700768a-5749-4e0f-98d7-2b523cc7d418" providerId="ADAL" clId="{FC315E35-1CBA-4763-ABCE-56376C06AA9F}" dt="2020-08-07T21:33:45.591" v="88"/>
        <pc:sldMasterMkLst>
          <pc:docMk/>
          <pc:sldMasterMk cId="266454032" sldId="2147484002"/>
        </pc:sldMasterMkLst>
        <pc:spChg chg="mod">
          <ac:chgData name="Swenson, Jody" userId="f700768a-5749-4e0f-98d7-2b523cc7d418" providerId="ADAL" clId="{FC315E35-1CBA-4763-ABCE-56376C06AA9F}" dt="2020-08-07T21:33:45.591" v="88"/>
          <ac:spMkLst>
            <pc:docMk/>
            <pc:sldMasterMk cId="266454032" sldId="2147484002"/>
            <ac:spMk id="2"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ac:spMk id="3"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ac:spMk id="5"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ac:spMk id="8"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ac:spMk id="9" creationId="{00000000-0000-0000-0000-000000000000}"/>
          </ac:spMkLst>
        </pc:spChg>
        <pc:picChg chg="mod">
          <ac:chgData name="Swenson, Jody" userId="f700768a-5749-4e0f-98d7-2b523cc7d418" providerId="ADAL" clId="{FC315E35-1CBA-4763-ABCE-56376C06AA9F}" dt="2020-08-07T21:33:45.591" v="88"/>
          <ac:picMkLst>
            <pc:docMk/>
            <pc:sldMasterMk cId="266454032" sldId="2147484002"/>
            <ac:picMk id="7" creationId="{00000000-0000-0000-0000-000000000000}"/>
          </ac:picMkLst>
        </pc:picChg>
        <pc:sldLayoutChg chg="modSp">
          <pc:chgData name="Swenson, Jody" userId="f700768a-5749-4e0f-98d7-2b523cc7d418" providerId="ADAL" clId="{FC315E35-1CBA-4763-ABCE-56376C06AA9F}" dt="2020-08-07T21:33:45.591" v="88"/>
          <pc:sldLayoutMkLst>
            <pc:docMk/>
            <pc:sldMasterMk cId="266454032" sldId="2147484002"/>
            <pc:sldLayoutMk cId="789511829" sldId="2147484003"/>
          </pc:sldLayoutMkLst>
          <pc:spChg chg="mod">
            <ac:chgData name="Swenson, Jody" userId="f700768a-5749-4e0f-98d7-2b523cc7d418" providerId="ADAL" clId="{FC315E35-1CBA-4763-ABCE-56376C06AA9F}" dt="2020-08-07T21:33:45.591" v="88"/>
            <ac:spMkLst>
              <pc:docMk/>
              <pc:sldMasterMk cId="266454032" sldId="2147484002"/>
              <pc:sldLayoutMk cId="789511829" sldId="2147484003"/>
              <ac:spMk id="5"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789511829" sldId="2147484003"/>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266454032" sldId="2147484002"/>
            <pc:sldLayoutMk cId="23855190" sldId="2147484004"/>
          </pc:sldLayoutMkLst>
          <pc:spChg chg="mod">
            <ac:chgData name="Swenson, Jody" userId="f700768a-5749-4e0f-98d7-2b523cc7d418" providerId="ADAL" clId="{FC315E35-1CBA-4763-ABCE-56376C06AA9F}" dt="2020-08-07T21:33:45.591" v="88"/>
            <ac:spMkLst>
              <pc:docMk/>
              <pc:sldMasterMk cId="266454032" sldId="2147484002"/>
              <pc:sldLayoutMk cId="23855190" sldId="2147484004"/>
              <ac:spMk id="5"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23855190" sldId="2147484004"/>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266454032" sldId="2147484002"/>
            <pc:sldLayoutMk cId="1502219988" sldId="2147484005"/>
          </pc:sldLayoutMkLst>
          <pc:spChg chg="mod">
            <ac:chgData name="Swenson, Jody" userId="f700768a-5749-4e0f-98d7-2b523cc7d418" providerId="ADAL" clId="{FC315E35-1CBA-4763-ABCE-56376C06AA9F}" dt="2020-08-07T21:33:45.591" v="88"/>
            <ac:spMkLst>
              <pc:docMk/>
              <pc:sldMasterMk cId="266454032" sldId="2147484002"/>
              <pc:sldLayoutMk cId="1502219988" sldId="2147484005"/>
              <ac:spMk id="5"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1502219988" sldId="2147484005"/>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266454032" sldId="2147484002"/>
            <pc:sldLayoutMk cId="1993584184" sldId="2147484006"/>
          </pc:sldLayoutMkLst>
          <pc:spChg chg="mod">
            <ac:chgData name="Swenson, Jody" userId="f700768a-5749-4e0f-98d7-2b523cc7d418" providerId="ADAL" clId="{FC315E35-1CBA-4763-ABCE-56376C06AA9F}" dt="2020-08-07T21:33:45.591" v="88"/>
            <ac:spMkLst>
              <pc:docMk/>
              <pc:sldMasterMk cId="266454032" sldId="2147484002"/>
              <pc:sldLayoutMk cId="1993584184" sldId="2147484006"/>
              <ac:spMk id="5"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1993584184" sldId="2147484006"/>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266454032" sldId="2147484002"/>
            <pc:sldLayoutMk cId="1129519994" sldId="2147484007"/>
          </pc:sldLayoutMkLst>
          <pc:spChg chg="mod">
            <ac:chgData name="Swenson, Jody" userId="f700768a-5749-4e0f-98d7-2b523cc7d418" providerId="ADAL" clId="{FC315E35-1CBA-4763-ABCE-56376C06AA9F}" dt="2020-08-07T21:33:45.591" v="88"/>
            <ac:spMkLst>
              <pc:docMk/>
              <pc:sldMasterMk cId="266454032" sldId="2147484002"/>
              <pc:sldLayoutMk cId="1129519994" sldId="2147484007"/>
              <ac:spMk id="3"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1129519994" sldId="2147484007"/>
              <ac:spMk id="6"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1129519994" sldId="2147484007"/>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266454032" sldId="2147484002"/>
            <pc:sldLayoutMk cId="87099678" sldId="2147484008"/>
          </pc:sldLayoutMkLst>
          <pc:spChg chg="mod">
            <ac:chgData name="Swenson, Jody" userId="f700768a-5749-4e0f-98d7-2b523cc7d418" providerId="ADAL" clId="{FC315E35-1CBA-4763-ABCE-56376C06AA9F}" dt="2020-08-07T21:33:45.591" v="88"/>
            <ac:spMkLst>
              <pc:docMk/>
              <pc:sldMasterMk cId="266454032" sldId="2147484002"/>
              <pc:sldLayoutMk cId="87099678" sldId="2147484008"/>
              <ac:spMk id="2"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87099678" sldId="2147484008"/>
              <ac:spMk id="4"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87099678" sldId="2147484008"/>
              <ac:spMk id="5"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87099678" sldId="2147484008"/>
              <ac:spMk id="7"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87099678" sldId="2147484008"/>
              <ac:spMk id="9"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87099678" sldId="2147484008"/>
              <ac:spMk id="11"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87099678" sldId="2147484008"/>
              <ac:spMk id="12"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87099678" sldId="2147484008"/>
              <ac:spMk id="16"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87099678" sldId="2147484008"/>
              <ac:spMk id="17"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87099678" sldId="2147484008"/>
              <ac:spMk id="18" creationId="{00000000-0000-0000-0000-000000000000}"/>
            </ac:spMkLst>
          </pc:spChg>
          <pc:cxnChg chg="mod">
            <ac:chgData name="Swenson, Jody" userId="f700768a-5749-4e0f-98d7-2b523cc7d418" providerId="ADAL" clId="{FC315E35-1CBA-4763-ABCE-56376C06AA9F}" dt="2020-08-07T21:33:45.591" v="88"/>
            <ac:cxnSpMkLst>
              <pc:docMk/>
              <pc:sldMasterMk cId="266454032" sldId="2147484002"/>
              <pc:sldLayoutMk cId="87099678" sldId="2147484008"/>
              <ac:cxnSpMk id="13" creationId="{00000000-0000-0000-0000-000000000000}"/>
            </ac:cxnSpMkLst>
          </pc:cxnChg>
          <pc:cxnChg chg="mod">
            <ac:chgData name="Swenson, Jody" userId="f700768a-5749-4e0f-98d7-2b523cc7d418" providerId="ADAL" clId="{FC315E35-1CBA-4763-ABCE-56376C06AA9F}" dt="2020-08-07T21:33:45.591" v="88"/>
            <ac:cxnSpMkLst>
              <pc:docMk/>
              <pc:sldMasterMk cId="266454032" sldId="2147484002"/>
              <pc:sldLayoutMk cId="87099678" sldId="2147484008"/>
              <ac:cxnSpMk id="19" creationId="{00000000-0000-0000-0000-000000000000}"/>
            </ac:cxnSpMkLst>
          </pc:cxnChg>
        </pc:sldLayoutChg>
        <pc:sldLayoutChg chg="modSp">
          <pc:chgData name="Swenson, Jody" userId="f700768a-5749-4e0f-98d7-2b523cc7d418" providerId="ADAL" clId="{FC315E35-1CBA-4763-ABCE-56376C06AA9F}" dt="2020-08-07T21:33:45.591" v="88"/>
          <pc:sldLayoutMkLst>
            <pc:docMk/>
            <pc:sldMasterMk cId="266454032" sldId="2147484002"/>
            <pc:sldLayoutMk cId="1447924539" sldId="2147484009"/>
          </pc:sldLayoutMkLst>
          <pc:spChg chg="mod">
            <ac:chgData name="Swenson, Jody" userId="f700768a-5749-4e0f-98d7-2b523cc7d418" providerId="ADAL" clId="{FC315E35-1CBA-4763-ABCE-56376C06AA9F}" dt="2020-08-07T21:33:45.591" v="88"/>
            <ac:spMkLst>
              <pc:docMk/>
              <pc:sldMasterMk cId="266454032" sldId="2147484002"/>
              <pc:sldLayoutMk cId="1447924539" sldId="2147484009"/>
              <ac:spMk id="2"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1447924539" sldId="2147484009"/>
              <ac:spMk id="4"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1447924539" sldId="2147484009"/>
              <ac:spMk id="5"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1447924539" sldId="2147484009"/>
              <ac:spMk id="6"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1447924539" sldId="2147484009"/>
              <ac:spMk id="7"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1447924539" sldId="2147484009"/>
              <ac:spMk id="8"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1447924539" sldId="2147484009"/>
              <ac:spMk id="12" creationId="{00000000-0000-0000-0000-000000000000}"/>
            </ac:spMkLst>
          </pc:spChg>
          <pc:cxnChg chg="mod">
            <ac:chgData name="Swenson, Jody" userId="f700768a-5749-4e0f-98d7-2b523cc7d418" providerId="ADAL" clId="{FC315E35-1CBA-4763-ABCE-56376C06AA9F}" dt="2020-08-07T21:33:45.591" v="88"/>
            <ac:cxnSpMkLst>
              <pc:docMk/>
              <pc:sldMasterMk cId="266454032" sldId="2147484002"/>
              <pc:sldLayoutMk cId="1447924539" sldId="2147484009"/>
              <ac:cxnSpMk id="9" creationId="{00000000-0000-0000-0000-000000000000}"/>
            </ac:cxnSpMkLst>
          </pc:cxnChg>
        </pc:sldLayoutChg>
        <pc:sldLayoutChg chg="modSp">
          <pc:chgData name="Swenson, Jody" userId="f700768a-5749-4e0f-98d7-2b523cc7d418" providerId="ADAL" clId="{FC315E35-1CBA-4763-ABCE-56376C06AA9F}" dt="2020-08-07T21:33:45.591" v="88"/>
          <pc:sldLayoutMkLst>
            <pc:docMk/>
            <pc:sldMasterMk cId="266454032" sldId="2147484002"/>
            <pc:sldLayoutMk cId="2130522816" sldId="2147484010"/>
          </pc:sldLayoutMkLst>
          <pc:spChg chg="mod">
            <ac:chgData name="Swenson, Jody" userId="f700768a-5749-4e0f-98d7-2b523cc7d418" providerId="ADAL" clId="{FC315E35-1CBA-4763-ABCE-56376C06AA9F}" dt="2020-08-07T21:33:45.591" v="88"/>
            <ac:spMkLst>
              <pc:docMk/>
              <pc:sldMasterMk cId="266454032" sldId="2147484002"/>
              <pc:sldLayoutMk cId="2130522816" sldId="2147484010"/>
              <ac:spMk id="2"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2130522816" sldId="2147484010"/>
              <ac:spMk id="4"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2130522816" sldId="2147484010"/>
              <ac:spMk id="5"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2130522816" sldId="2147484010"/>
              <ac:spMk id="6"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2130522816" sldId="2147484010"/>
              <ac:spMk id="7"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2130522816" sldId="2147484010"/>
              <ac:spMk id="8"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2130522816" sldId="2147484010"/>
              <ac:spMk id="12" creationId="{00000000-0000-0000-0000-000000000000}"/>
            </ac:spMkLst>
          </pc:spChg>
          <pc:cxnChg chg="mod">
            <ac:chgData name="Swenson, Jody" userId="f700768a-5749-4e0f-98d7-2b523cc7d418" providerId="ADAL" clId="{FC315E35-1CBA-4763-ABCE-56376C06AA9F}" dt="2020-08-07T21:33:45.591" v="88"/>
            <ac:cxnSpMkLst>
              <pc:docMk/>
              <pc:sldMasterMk cId="266454032" sldId="2147484002"/>
              <pc:sldLayoutMk cId="2130522816" sldId="2147484010"/>
              <ac:cxnSpMk id="9" creationId="{00000000-0000-0000-0000-000000000000}"/>
            </ac:cxnSpMkLst>
          </pc:cxnChg>
        </pc:sldLayoutChg>
        <pc:sldLayoutChg chg="modSp">
          <pc:chgData name="Swenson, Jody" userId="f700768a-5749-4e0f-98d7-2b523cc7d418" providerId="ADAL" clId="{FC315E35-1CBA-4763-ABCE-56376C06AA9F}" dt="2020-08-07T21:33:45.591" v="88"/>
          <pc:sldLayoutMkLst>
            <pc:docMk/>
            <pc:sldMasterMk cId="266454032" sldId="2147484002"/>
            <pc:sldLayoutMk cId="554638434" sldId="2147484011"/>
          </pc:sldLayoutMkLst>
          <pc:spChg chg="mod">
            <ac:chgData name="Swenson, Jody" userId="f700768a-5749-4e0f-98d7-2b523cc7d418" providerId="ADAL" clId="{FC315E35-1CBA-4763-ABCE-56376C06AA9F}" dt="2020-08-07T21:33:45.591" v="88"/>
            <ac:spMkLst>
              <pc:docMk/>
              <pc:sldMasterMk cId="266454032" sldId="2147484002"/>
              <pc:sldLayoutMk cId="554638434" sldId="2147484011"/>
              <ac:spMk id="2"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554638434" sldId="2147484011"/>
              <ac:spMk id="3"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554638434" sldId="2147484011"/>
              <ac:spMk id="4" creationId="{00000000-0000-0000-0000-000000000000}"/>
            </ac:spMkLst>
          </pc:spChg>
          <pc:spChg chg="mod">
            <ac:chgData name="Swenson, Jody" userId="f700768a-5749-4e0f-98d7-2b523cc7d418" providerId="ADAL" clId="{FC315E35-1CBA-4763-ABCE-56376C06AA9F}" dt="2020-08-07T21:33:45.591" v="88"/>
            <ac:spMkLst>
              <pc:docMk/>
              <pc:sldMasterMk cId="266454032" sldId="2147484002"/>
              <pc:sldLayoutMk cId="554638434" sldId="2147484011"/>
              <ac:spMk id="6" creationId="{00000000-0000-0000-0000-000000000000}"/>
            </ac:spMkLst>
          </pc:spChg>
        </pc:sldLayoutChg>
      </pc:sldMasterChg>
      <pc:sldMasterChg chg="modSp modSldLayout">
        <pc:chgData name="Swenson, Jody" userId="f700768a-5749-4e0f-98d7-2b523cc7d418" providerId="ADAL" clId="{FC315E35-1CBA-4763-ABCE-56376C06AA9F}" dt="2020-08-07T21:33:45.591" v="88"/>
        <pc:sldMasterMkLst>
          <pc:docMk/>
          <pc:sldMasterMk cId="1729132258" sldId="2147484012"/>
        </pc:sldMasterMkLst>
        <pc:spChg chg="mod">
          <ac:chgData name="Swenson, Jody" userId="f700768a-5749-4e0f-98d7-2b523cc7d418" providerId="ADAL" clId="{FC315E35-1CBA-4763-ABCE-56376C06AA9F}" dt="2020-08-07T21:33:45.591" v="88"/>
          <ac:spMkLst>
            <pc:docMk/>
            <pc:sldMasterMk cId="1729132258" sldId="2147484012"/>
            <ac:spMk id="2" creationId="{00000000-0000-0000-0000-000000000000}"/>
          </ac:spMkLst>
        </pc:spChg>
        <pc:spChg chg="mod">
          <ac:chgData name="Swenson, Jody" userId="f700768a-5749-4e0f-98d7-2b523cc7d418" providerId="ADAL" clId="{FC315E35-1CBA-4763-ABCE-56376C06AA9F}" dt="2020-08-07T21:33:45.591" v="88"/>
          <ac:spMkLst>
            <pc:docMk/>
            <pc:sldMasterMk cId="1729132258" sldId="2147484012"/>
            <ac:spMk id="3" creationId="{00000000-0000-0000-0000-000000000000}"/>
          </ac:spMkLst>
        </pc:spChg>
        <pc:sldLayoutChg chg="modSp">
          <pc:chgData name="Swenson, Jody" userId="f700768a-5749-4e0f-98d7-2b523cc7d418" providerId="ADAL" clId="{FC315E35-1CBA-4763-ABCE-56376C06AA9F}" dt="2020-08-07T21:33:45.591" v="88"/>
          <pc:sldLayoutMkLst>
            <pc:docMk/>
            <pc:sldMasterMk cId="1729132258" sldId="2147484012"/>
            <pc:sldLayoutMk cId="1777149002" sldId="2147484013"/>
          </pc:sldLayoutMkLst>
          <pc:spChg chg="mod">
            <ac:chgData name="Swenson, Jody" userId="f700768a-5749-4e0f-98d7-2b523cc7d418" providerId="ADAL" clId="{FC315E35-1CBA-4763-ABCE-56376C06AA9F}" dt="2020-08-07T21:33:45.591" v="88"/>
            <ac:spMkLst>
              <pc:docMk/>
              <pc:sldMasterMk cId="1729132258" sldId="2147484012"/>
              <pc:sldLayoutMk cId="1777149002" sldId="2147484013"/>
              <ac:spMk id="2" creationId="{00000000-0000-0000-0000-000000000000}"/>
            </ac:spMkLst>
          </pc:spChg>
          <pc:spChg chg="mod">
            <ac:chgData name="Swenson, Jody" userId="f700768a-5749-4e0f-98d7-2b523cc7d418" providerId="ADAL" clId="{FC315E35-1CBA-4763-ABCE-56376C06AA9F}" dt="2020-08-07T21:33:45.591" v="88"/>
            <ac:spMkLst>
              <pc:docMk/>
              <pc:sldMasterMk cId="1729132258" sldId="2147484012"/>
              <pc:sldLayoutMk cId="1777149002" sldId="2147484013"/>
              <ac:spMk id="3"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729132258" sldId="2147484012"/>
            <pc:sldLayoutMk cId="1340714138" sldId="2147484014"/>
          </pc:sldLayoutMkLst>
          <pc:spChg chg="mod">
            <ac:chgData name="Swenson, Jody" userId="f700768a-5749-4e0f-98d7-2b523cc7d418" providerId="ADAL" clId="{FC315E35-1CBA-4763-ABCE-56376C06AA9F}" dt="2020-08-07T21:33:45.591" v="88"/>
            <ac:spMkLst>
              <pc:docMk/>
              <pc:sldMasterMk cId="1729132258" sldId="2147484012"/>
              <pc:sldLayoutMk cId="1340714138" sldId="2147484014"/>
              <ac:spMk id="2" creationId="{00000000-0000-0000-0000-000000000000}"/>
            </ac:spMkLst>
          </pc:spChg>
          <pc:spChg chg="mod">
            <ac:chgData name="Swenson, Jody" userId="f700768a-5749-4e0f-98d7-2b523cc7d418" providerId="ADAL" clId="{FC315E35-1CBA-4763-ABCE-56376C06AA9F}" dt="2020-08-07T21:33:45.591" v="88"/>
            <ac:spMkLst>
              <pc:docMk/>
              <pc:sldMasterMk cId="1729132258" sldId="2147484012"/>
              <pc:sldLayoutMk cId="1340714138" sldId="2147484014"/>
              <ac:spMk id="3" creationId="{00000000-0000-0000-0000-000000000000}"/>
            </ac:spMkLst>
          </pc:spChg>
          <pc:spChg chg="mod">
            <ac:chgData name="Swenson, Jody" userId="f700768a-5749-4e0f-98d7-2b523cc7d418" providerId="ADAL" clId="{FC315E35-1CBA-4763-ABCE-56376C06AA9F}" dt="2020-08-07T21:33:45.591" v="88"/>
            <ac:spMkLst>
              <pc:docMk/>
              <pc:sldMasterMk cId="1729132258" sldId="2147484012"/>
              <pc:sldLayoutMk cId="1340714138" sldId="2147484014"/>
              <ac:spMk id="7"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729132258" sldId="2147484012"/>
            <pc:sldLayoutMk cId="1984093042" sldId="2147484015"/>
          </pc:sldLayoutMkLst>
          <pc:spChg chg="mod">
            <ac:chgData name="Swenson, Jody" userId="f700768a-5749-4e0f-98d7-2b523cc7d418" providerId="ADAL" clId="{FC315E35-1CBA-4763-ABCE-56376C06AA9F}" dt="2020-08-07T21:33:45.591" v="88"/>
            <ac:spMkLst>
              <pc:docMk/>
              <pc:sldMasterMk cId="1729132258" sldId="2147484012"/>
              <pc:sldLayoutMk cId="1984093042" sldId="2147484015"/>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729132258" sldId="2147484012"/>
            <pc:sldLayoutMk cId="525686278" sldId="2147484016"/>
          </pc:sldLayoutMkLst>
          <pc:spChg chg="mod">
            <ac:chgData name="Swenson, Jody" userId="f700768a-5749-4e0f-98d7-2b523cc7d418" providerId="ADAL" clId="{FC315E35-1CBA-4763-ABCE-56376C06AA9F}" dt="2020-08-07T21:33:45.591" v="88"/>
            <ac:spMkLst>
              <pc:docMk/>
              <pc:sldMasterMk cId="1729132258" sldId="2147484012"/>
              <pc:sldLayoutMk cId="525686278" sldId="2147484016"/>
              <ac:spMk id="3"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729132258" sldId="2147484012"/>
            <pc:sldLayoutMk cId="461550588" sldId="2147484017"/>
          </pc:sldLayoutMkLst>
          <pc:spChg chg="mod">
            <ac:chgData name="Swenson, Jody" userId="f700768a-5749-4e0f-98d7-2b523cc7d418" providerId="ADAL" clId="{FC315E35-1CBA-4763-ABCE-56376C06AA9F}" dt="2020-08-07T21:33:45.591" v="88"/>
            <ac:spMkLst>
              <pc:docMk/>
              <pc:sldMasterMk cId="1729132258" sldId="2147484012"/>
              <pc:sldLayoutMk cId="461550588" sldId="2147484017"/>
              <ac:spMk id="3" creationId="{00000000-0000-0000-0000-000000000000}"/>
            </ac:spMkLst>
          </pc:spChg>
          <pc:spChg chg="mod">
            <ac:chgData name="Swenson, Jody" userId="f700768a-5749-4e0f-98d7-2b523cc7d418" providerId="ADAL" clId="{FC315E35-1CBA-4763-ABCE-56376C06AA9F}" dt="2020-08-07T21:33:45.591" v="88"/>
            <ac:spMkLst>
              <pc:docMk/>
              <pc:sldMasterMk cId="1729132258" sldId="2147484012"/>
              <pc:sldLayoutMk cId="461550588" sldId="2147484017"/>
              <ac:spMk id="4"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729132258" sldId="2147484012"/>
            <pc:sldLayoutMk cId="569799552" sldId="2147484018"/>
          </pc:sldLayoutMkLst>
          <pc:spChg chg="mod">
            <ac:chgData name="Swenson, Jody" userId="f700768a-5749-4e0f-98d7-2b523cc7d418" providerId="ADAL" clId="{FC315E35-1CBA-4763-ABCE-56376C06AA9F}" dt="2020-08-07T21:33:45.591" v="88"/>
            <ac:spMkLst>
              <pc:docMk/>
              <pc:sldMasterMk cId="1729132258" sldId="2147484012"/>
              <pc:sldLayoutMk cId="569799552" sldId="2147484018"/>
              <ac:spMk id="3" creationId="{00000000-0000-0000-0000-000000000000}"/>
            </ac:spMkLst>
          </pc:spChg>
          <pc:spChg chg="mod">
            <ac:chgData name="Swenson, Jody" userId="f700768a-5749-4e0f-98d7-2b523cc7d418" providerId="ADAL" clId="{FC315E35-1CBA-4763-ABCE-56376C06AA9F}" dt="2020-08-07T21:33:45.591" v="88"/>
            <ac:spMkLst>
              <pc:docMk/>
              <pc:sldMasterMk cId="1729132258" sldId="2147484012"/>
              <pc:sldLayoutMk cId="569799552" sldId="2147484018"/>
              <ac:spMk id="4" creationId="{00000000-0000-0000-0000-000000000000}"/>
            </ac:spMkLst>
          </pc:spChg>
          <pc:spChg chg="mod">
            <ac:chgData name="Swenson, Jody" userId="f700768a-5749-4e0f-98d7-2b523cc7d418" providerId="ADAL" clId="{FC315E35-1CBA-4763-ABCE-56376C06AA9F}" dt="2020-08-07T21:33:45.591" v="88"/>
            <ac:spMkLst>
              <pc:docMk/>
              <pc:sldMasterMk cId="1729132258" sldId="2147484012"/>
              <pc:sldLayoutMk cId="569799552" sldId="2147484018"/>
              <ac:spMk id="5" creationId="{00000000-0000-0000-0000-000000000000}"/>
            </ac:spMkLst>
          </pc:spChg>
          <pc:spChg chg="mod">
            <ac:chgData name="Swenson, Jody" userId="f700768a-5749-4e0f-98d7-2b523cc7d418" providerId="ADAL" clId="{FC315E35-1CBA-4763-ABCE-56376C06AA9F}" dt="2020-08-07T21:33:45.591" v="88"/>
            <ac:spMkLst>
              <pc:docMk/>
              <pc:sldMasterMk cId="1729132258" sldId="2147484012"/>
              <pc:sldLayoutMk cId="569799552" sldId="2147484018"/>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729132258" sldId="2147484012"/>
            <pc:sldLayoutMk cId="1491904783" sldId="2147484022"/>
          </pc:sldLayoutMkLst>
          <pc:spChg chg="mod">
            <ac:chgData name="Swenson, Jody" userId="f700768a-5749-4e0f-98d7-2b523cc7d418" providerId="ADAL" clId="{FC315E35-1CBA-4763-ABCE-56376C06AA9F}" dt="2020-08-07T21:33:45.591" v="88"/>
            <ac:spMkLst>
              <pc:docMk/>
              <pc:sldMasterMk cId="1729132258" sldId="2147484012"/>
              <pc:sldLayoutMk cId="1491904783" sldId="2147484022"/>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729132258" sldId="2147484012"/>
            <pc:sldLayoutMk cId="424625509" sldId="2147484023"/>
          </pc:sldLayoutMkLst>
          <pc:spChg chg="mod">
            <ac:chgData name="Swenson, Jody" userId="f700768a-5749-4e0f-98d7-2b523cc7d418" providerId="ADAL" clId="{FC315E35-1CBA-4763-ABCE-56376C06AA9F}" dt="2020-08-07T21:33:45.591" v="88"/>
            <ac:spMkLst>
              <pc:docMk/>
              <pc:sldMasterMk cId="1729132258" sldId="2147484012"/>
              <pc:sldLayoutMk cId="424625509" sldId="2147484023"/>
              <ac:spMk id="4" creationId="{00000000-0000-0000-0000-000000000000}"/>
            </ac:spMkLst>
          </pc:spChg>
          <pc:spChg chg="mod">
            <ac:chgData name="Swenson, Jody" userId="f700768a-5749-4e0f-98d7-2b523cc7d418" providerId="ADAL" clId="{FC315E35-1CBA-4763-ABCE-56376C06AA9F}" dt="2020-08-07T21:33:45.591" v="88"/>
            <ac:spMkLst>
              <pc:docMk/>
              <pc:sldMasterMk cId="1729132258" sldId="2147484012"/>
              <pc:sldLayoutMk cId="424625509" sldId="2147484023"/>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729132258" sldId="2147484012"/>
            <pc:sldLayoutMk cId="521894641" sldId="2147484025"/>
          </pc:sldLayoutMkLst>
          <pc:spChg chg="mod">
            <ac:chgData name="Swenson, Jody" userId="f700768a-5749-4e0f-98d7-2b523cc7d418" providerId="ADAL" clId="{FC315E35-1CBA-4763-ABCE-56376C06AA9F}" dt="2020-08-07T21:33:45.591" v="88"/>
            <ac:spMkLst>
              <pc:docMk/>
              <pc:sldMasterMk cId="1729132258" sldId="2147484012"/>
              <pc:sldLayoutMk cId="521894641" sldId="2147484025"/>
              <ac:spMk id="5" creationId="{00000000-0000-0000-0000-000000000000}"/>
            </ac:spMkLst>
          </pc:spChg>
          <pc:spChg chg="mod">
            <ac:chgData name="Swenson, Jody" userId="f700768a-5749-4e0f-98d7-2b523cc7d418" providerId="ADAL" clId="{FC315E35-1CBA-4763-ABCE-56376C06AA9F}" dt="2020-08-07T21:33:45.591" v="88"/>
            <ac:spMkLst>
              <pc:docMk/>
              <pc:sldMasterMk cId="1729132258" sldId="2147484012"/>
              <pc:sldLayoutMk cId="521894641" sldId="2147484025"/>
              <ac:spMk id="8" creationId="{00000000-0000-0000-0000-000000000000}"/>
            </ac:spMkLst>
          </pc:spChg>
        </pc:sldLayoutChg>
      </pc:sldMasterChg>
      <pc:sldMasterChg chg="modSp modSldLayout">
        <pc:chgData name="Swenson, Jody" userId="f700768a-5749-4e0f-98d7-2b523cc7d418" providerId="ADAL" clId="{FC315E35-1CBA-4763-ABCE-56376C06AA9F}" dt="2020-08-07T21:33:45.591" v="88"/>
        <pc:sldMasterMkLst>
          <pc:docMk/>
          <pc:sldMasterMk cId="2131922452" sldId="2147484038"/>
        </pc:sldMasterMkLst>
        <pc:spChg chg="mod">
          <ac:chgData name="Swenson, Jody" userId="f700768a-5749-4e0f-98d7-2b523cc7d418" providerId="ADAL" clId="{FC315E35-1CBA-4763-ABCE-56376C06AA9F}" dt="2020-08-07T21:33:45.591" v="88"/>
          <ac:spMkLst>
            <pc:docMk/>
            <pc:sldMasterMk cId="2131922452" sldId="2147484038"/>
            <ac:spMk id="2"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ac:spMk id="3"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ac:spMk id="5"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ac:spMk id="8"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ac:spMk id="9" creationId="{00000000-0000-0000-0000-000000000000}"/>
          </ac:spMkLst>
        </pc:spChg>
        <pc:picChg chg="mod">
          <ac:chgData name="Swenson, Jody" userId="f700768a-5749-4e0f-98d7-2b523cc7d418" providerId="ADAL" clId="{FC315E35-1CBA-4763-ABCE-56376C06AA9F}" dt="2020-08-07T21:33:45.591" v="88"/>
          <ac:picMkLst>
            <pc:docMk/>
            <pc:sldMasterMk cId="2131922452" sldId="2147484038"/>
            <ac:picMk id="7" creationId="{00000000-0000-0000-0000-000000000000}"/>
          </ac:picMkLst>
        </pc:picChg>
        <pc:sldLayoutChg chg="modSp">
          <pc:chgData name="Swenson, Jody" userId="f700768a-5749-4e0f-98d7-2b523cc7d418" providerId="ADAL" clId="{FC315E35-1CBA-4763-ABCE-56376C06AA9F}" dt="2020-08-07T21:33:45.591" v="88"/>
          <pc:sldLayoutMkLst>
            <pc:docMk/>
            <pc:sldMasterMk cId="2131922452" sldId="2147484038"/>
            <pc:sldLayoutMk cId="456000569" sldId="2147484039"/>
          </pc:sldLayoutMkLst>
          <pc:spChg chg="mod">
            <ac:chgData name="Swenson, Jody" userId="f700768a-5749-4e0f-98d7-2b523cc7d418" providerId="ADAL" clId="{FC315E35-1CBA-4763-ABCE-56376C06AA9F}" dt="2020-08-07T21:33:45.591" v="88"/>
            <ac:spMkLst>
              <pc:docMk/>
              <pc:sldMasterMk cId="2131922452" sldId="2147484038"/>
              <pc:sldLayoutMk cId="456000569" sldId="2147484039"/>
              <ac:spMk id="5"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456000569" sldId="2147484039"/>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2131922452" sldId="2147484038"/>
            <pc:sldLayoutMk cId="1779910687" sldId="2147484040"/>
          </pc:sldLayoutMkLst>
          <pc:spChg chg="mod">
            <ac:chgData name="Swenson, Jody" userId="f700768a-5749-4e0f-98d7-2b523cc7d418" providerId="ADAL" clId="{FC315E35-1CBA-4763-ABCE-56376C06AA9F}" dt="2020-08-07T21:33:45.591" v="88"/>
            <ac:spMkLst>
              <pc:docMk/>
              <pc:sldMasterMk cId="2131922452" sldId="2147484038"/>
              <pc:sldLayoutMk cId="1779910687" sldId="2147484040"/>
              <ac:spMk id="5"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1779910687" sldId="2147484040"/>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2131922452" sldId="2147484038"/>
            <pc:sldLayoutMk cId="511713699" sldId="2147484041"/>
          </pc:sldLayoutMkLst>
          <pc:spChg chg="mod">
            <ac:chgData name="Swenson, Jody" userId="f700768a-5749-4e0f-98d7-2b523cc7d418" providerId="ADAL" clId="{FC315E35-1CBA-4763-ABCE-56376C06AA9F}" dt="2020-08-07T21:33:45.591" v="88"/>
            <ac:spMkLst>
              <pc:docMk/>
              <pc:sldMasterMk cId="2131922452" sldId="2147484038"/>
              <pc:sldLayoutMk cId="511713699" sldId="2147484041"/>
              <ac:spMk id="5"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511713699" sldId="2147484041"/>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2131922452" sldId="2147484038"/>
            <pc:sldLayoutMk cId="1847616505" sldId="2147484042"/>
          </pc:sldLayoutMkLst>
          <pc:spChg chg="mod">
            <ac:chgData name="Swenson, Jody" userId="f700768a-5749-4e0f-98d7-2b523cc7d418" providerId="ADAL" clId="{FC315E35-1CBA-4763-ABCE-56376C06AA9F}" dt="2020-08-07T21:33:45.591" v="88"/>
            <ac:spMkLst>
              <pc:docMk/>
              <pc:sldMasterMk cId="2131922452" sldId="2147484038"/>
              <pc:sldLayoutMk cId="1847616505" sldId="2147484042"/>
              <ac:spMk id="5"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1847616505" sldId="2147484042"/>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2131922452" sldId="2147484038"/>
            <pc:sldLayoutMk cId="277063915" sldId="2147484043"/>
          </pc:sldLayoutMkLst>
          <pc:spChg chg="mod">
            <ac:chgData name="Swenson, Jody" userId="f700768a-5749-4e0f-98d7-2b523cc7d418" providerId="ADAL" clId="{FC315E35-1CBA-4763-ABCE-56376C06AA9F}" dt="2020-08-07T21:33:45.591" v="88"/>
            <ac:spMkLst>
              <pc:docMk/>
              <pc:sldMasterMk cId="2131922452" sldId="2147484038"/>
              <pc:sldLayoutMk cId="277063915" sldId="2147484043"/>
              <ac:spMk id="3"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277063915" sldId="2147484043"/>
              <ac:spMk id="6"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277063915" sldId="2147484043"/>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2131922452" sldId="2147484038"/>
            <pc:sldLayoutMk cId="868672709" sldId="2147484044"/>
          </pc:sldLayoutMkLst>
          <pc:spChg chg="mod">
            <ac:chgData name="Swenson, Jody" userId="f700768a-5749-4e0f-98d7-2b523cc7d418" providerId="ADAL" clId="{FC315E35-1CBA-4763-ABCE-56376C06AA9F}" dt="2020-08-07T21:33:45.591" v="88"/>
            <ac:spMkLst>
              <pc:docMk/>
              <pc:sldMasterMk cId="2131922452" sldId="2147484038"/>
              <pc:sldLayoutMk cId="868672709" sldId="2147484044"/>
              <ac:spMk id="2"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868672709" sldId="2147484044"/>
              <ac:spMk id="4"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868672709" sldId="2147484044"/>
              <ac:spMk id="5"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868672709" sldId="2147484044"/>
              <ac:spMk id="7"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868672709" sldId="2147484044"/>
              <ac:spMk id="9"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868672709" sldId="2147484044"/>
              <ac:spMk id="11"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868672709" sldId="2147484044"/>
              <ac:spMk id="12"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868672709" sldId="2147484044"/>
              <ac:spMk id="16"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868672709" sldId="2147484044"/>
              <ac:spMk id="17"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868672709" sldId="2147484044"/>
              <ac:spMk id="18" creationId="{00000000-0000-0000-0000-000000000000}"/>
            </ac:spMkLst>
          </pc:spChg>
          <pc:cxnChg chg="mod">
            <ac:chgData name="Swenson, Jody" userId="f700768a-5749-4e0f-98d7-2b523cc7d418" providerId="ADAL" clId="{FC315E35-1CBA-4763-ABCE-56376C06AA9F}" dt="2020-08-07T21:33:45.591" v="88"/>
            <ac:cxnSpMkLst>
              <pc:docMk/>
              <pc:sldMasterMk cId="2131922452" sldId="2147484038"/>
              <pc:sldLayoutMk cId="868672709" sldId="2147484044"/>
              <ac:cxnSpMk id="13" creationId="{00000000-0000-0000-0000-000000000000}"/>
            </ac:cxnSpMkLst>
          </pc:cxnChg>
          <pc:cxnChg chg="mod">
            <ac:chgData name="Swenson, Jody" userId="f700768a-5749-4e0f-98d7-2b523cc7d418" providerId="ADAL" clId="{FC315E35-1CBA-4763-ABCE-56376C06AA9F}" dt="2020-08-07T21:33:45.591" v="88"/>
            <ac:cxnSpMkLst>
              <pc:docMk/>
              <pc:sldMasterMk cId="2131922452" sldId="2147484038"/>
              <pc:sldLayoutMk cId="868672709" sldId="2147484044"/>
              <ac:cxnSpMk id="19" creationId="{00000000-0000-0000-0000-000000000000}"/>
            </ac:cxnSpMkLst>
          </pc:cxnChg>
        </pc:sldLayoutChg>
        <pc:sldLayoutChg chg="modSp">
          <pc:chgData name="Swenson, Jody" userId="f700768a-5749-4e0f-98d7-2b523cc7d418" providerId="ADAL" clId="{FC315E35-1CBA-4763-ABCE-56376C06AA9F}" dt="2020-08-07T21:33:45.591" v="88"/>
          <pc:sldLayoutMkLst>
            <pc:docMk/>
            <pc:sldMasterMk cId="2131922452" sldId="2147484038"/>
            <pc:sldLayoutMk cId="1188387857" sldId="2147484045"/>
          </pc:sldLayoutMkLst>
          <pc:spChg chg="mod">
            <ac:chgData name="Swenson, Jody" userId="f700768a-5749-4e0f-98d7-2b523cc7d418" providerId="ADAL" clId="{FC315E35-1CBA-4763-ABCE-56376C06AA9F}" dt="2020-08-07T21:33:45.591" v="88"/>
            <ac:spMkLst>
              <pc:docMk/>
              <pc:sldMasterMk cId="2131922452" sldId="2147484038"/>
              <pc:sldLayoutMk cId="1188387857" sldId="2147484045"/>
              <ac:spMk id="2"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1188387857" sldId="2147484045"/>
              <ac:spMk id="4"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1188387857" sldId="2147484045"/>
              <ac:spMk id="5"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1188387857" sldId="2147484045"/>
              <ac:spMk id="6"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1188387857" sldId="2147484045"/>
              <ac:spMk id="7"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1188387857" sldId="2147484045"/>
              <ac:spMk id="8"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1188387857" sldId="2147484045"/>
              <ac:spMk id="12" creationId="{00000000-0000-0000-0000-000000000000}"/>
            </ac:spMkLst>
          </pc:spChg>
          <pc:cxnChg chg="mod">
            <ac:chgData name="Swenson, Jody" userId="f700768a-5749-4e0f-98d7-2b523cc7d418" providerId="ADAL" clId="{FC315E35-1CBA-4763-ABCE-56376C06AA9F}" dt="2020-08-07T21:33:45.591" v="88"/>
            <ac:cxnSpMkLst>
              <pc:docMk/>
              <pc:sldMasterMk cId="2131922452" sldId="2147484038"/>
              <pc:sldLayoutMk cId="1188387857" sldId="2147484045"/>
              <ac:cxnSpMk id="9" creationId="{00000000-0000-0000-0000-000000000000}"/>
            </ac:cxnSpMkLst>
          </pc:cxnChg>
        </pc:sldLayoutChg>
        <pc:sldLayoutChg chg="modSp">
          <pc:chgData name="Swenson, Jody" userId="f700768a-5749-4e0f-98d7-2b523cc7d418" providerId="ADAL" clId="{FC315E35-1CBA-4763-ABCE-56376C06AA9F}" dt="2020-08-07T21:33:45.591" v="88"/>
          <pc:sldLayoutMkLst>
            <pc:docMk/>
            <pc:sldMasterMk cId="2131922452" sldId="2147484038"/>
            <pc:sldLayoutMk cId="1636795499" sldId="2147484046"/>
          </pc:sldLayoutMkLst>
          <pc:spChg chg="mod">
            <ac:chgData name="Swenson, Jody" userId="f700768a-5749-4e0f-98d7-2b523cc7d418" providerId="ADAL" clId="{FC315E35-1CBA-4763-ABCE-56376C06AA9F}" dt="2020-08-07T21:33:45.591" v="88"/>
            <ac:spMkLst>
              <pc:docMk/>
              <pc:sldMasterMk cId="2131922452" sldId="2147484038"/>
              <pc:sldLayoutMk cId="1636795499" sldId="2147484046"/>
              <ac:spMk id="2"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1636795499" sldId="2147484046"/>
              <ac:spMk id="4"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1636795499" sldId="2147484046"/>
              <ac:spMk id="5"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1636795499" sldId="2147484046"/>
              <ac:spMk id="6"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1636795499" sldId="2147484046"/>
              <ac:spMk id="7"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1636795499" sldId="2147484046"/>
              <ac:spMk id="8"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1636795499" sldId="2147484046"/>
              <ac:spMk id="12" creationId="{00000000-0000-0000-0000-000000000000}"/>
            </ac:spMkLst>
          </pc:spChg>
          <pc:cxnChg chg="mod">
            <ac:chgData name="Swenson, Jody" userId="f700768a-5749-4e0f-98d7-2b523cc7d418" providerId="ADAL" clId="{FC315E35-1CBA-4763-ABCE-56376C06AA9F}" dt="2020-08-07T21:33:45.591" v="88"/>
            <ac:cxnSpMkLst>
              <pc:docMk/>
              <pc:sldMasterMk cId="2131922452" sldId="2147484038"/>
              <pc:sldLayoutMk cId="1636795499" sldId="2147484046"/>
              <ac:cxnSpMk id="9" creationId="{00000000-0000-0000-0000-000000000000}"/>
            </ac:cxnSpMkLst>
          </pc:cxnChg>
        </pc:sldLayoutChg>
        <pc:sldLayoutChg chg="modSp">
          <pc:chgData name="Swenson, Jody" userId="f700768a-5749-4e0f-98d7-2b523cc7d418" providerId="ADAL" clId="{FC315E35-1CBA-4763-ABCE-56376C06AA9F}" dt="2020-08-07T21:33:45.591" v="88"/>
          <pc:sldLayoutMkLst>
            <pc:docMk/>
            <pc:sldMasterMk cId="2131922452" sldId="2147484038"/>
            <pc:sldLayoutMk cId="356433623" sldId="2147484047"/>
          </pc:sldLayoutMkLst>
          <pc:spChg chg="mod">
            <ac:chgData name="Swenson, Jody" userId="f700768a-5749-4e0f-98d7-2b523cc7d418" providerId="ADAL" clId="{FC315E35-1CBA-4763-ABCE-56376C06AA9F}" dt="2020-08-07T21:33:45.591" v="88"/>
            <ac:spMkLst>
              <pc:docMk/>
              <pc:sldMasterMk cId="2131922452" sldId="2147484038"/>
              <pc:sldLayoutMk cId="356433623" sldId="2147484047"/>
              <ac:spMk id="2"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356433623" sldId="2147484047"/>
              <ac:spMk id="3"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356433623" sldId="2147484047"/>
              <ac:spMk id="4" creationId="{00000000-0000-0000-0000-000000000000}"/>
            </ac:spMkLst>
          </pc:spChg>
          <pc:spChg chg="mod">
            <ac:chgData name="Swenson, Jody" userId="f700768a-5749-4e0f-98d7-2b523cc7d418" providerId="ADAL" clId="{FC315E35-1CBA-4763-ABCE-56376C06AA9F}" dt="2020-08-07T21:33:45.591" v="88"/>
            <ac:spMkLst>
              <pc:docMk/>
              <pc:sldMasterMk cId="2131922452" sldId="2147484038"/>
              <pc:sldLayoutMk cId="356433623" sldId="2147484047"/>
              <ac:spMk id="6" creationId="{00000000-0000-0000-0000-000000000000}"/>
            </ac:spMkLst>
          </pc:spChg>
        </pc:sldLayoutChg>
      </pc:sldMasterChg>
      <pc:sldMasterChg chg="modSp modSldLayout">
        <pc:chgData name="Swenson, Jody" userId="f700768a-5749-4e0f-98d7-2b523cc7d418" providerId="ADAL" clId="{FC315E35-1CBA-4763-ABCE-56376C06AA9F}" dt="2020-08-07T21:33:45.591" v="88"/>
        <pc:sldMasterMkLst>
          <pc:docMk/>
          <pc:sldMasterMk cId="1994253282" sldId="2147484048"/>
        </pc:sldMasterMkLst>
        <pc:spChg chg="mod">
          <ac:chgData name="Swenson, Jody" userId="f700768a-5749-4e0f-98d7-2b523cc7d418" providerId="ADAL" clId="{FC315E35-1CBA-4763-ABCE-56376C06AA9F}" dt="2020-08-07T21:33:45.591" v="88"/>
          <ac:spMkLst>
            <pc:docMk/>
            <pc:sldMasterMk cId="1994253282" sldId="2147484048"/>
            <ac:spMk id="2" creationId="{00000000-0000-0000-0000-000000000000}"/>
          </ac:spMkLst>
        </pc:spChg>
        <pc:spChg chg="mod">
          <ac:chgData name="Swenson, Jody" userId="f700768a-5749-4e0f-98d7-2b523cc7d418" providerId="ADAL" clId="{FC315E35-1CBA-4763-ABCE-56376C06AA9F}" dt="2020-08-07T21:33:45.591" v="88"/>
          <ac:spMkLst>
            <pc:docMk/>
            <pc:sldMasterMk cId="1994253282" sldId="2147484048"/>
            <ac:spMk id="3" creationId="{00000000-0000-0000-0000-000000000000}"/>
          </ac:spMkLst>
        </pc:spChg>
        <pc:sldLayoutChg chg="modSp">
          <pc:chgData name="Swenson, Jody" userId="f700768a-5749-4e0f-98d7-2b523cc7d418" providerId="ADAL" clId="{FC315E35-1CBA-4763-ABCE-56376C06AA9F}" dt="2020-08-07T21:33:45.591" v="88"/>
          <pc:sldLayoutMkLst>
            <pc:docMk/>
            <pc:sldMasterMk cId="1994253282" sldId="2147484048"/>
            <pc:sldLayoutMk cId="50651306" sldId="2147484049"/>
          </pc:sldLayoutMkLst>
          <pc:spChg chg="mod">
            <ac:chgData name="Swenson, Jody" userId="f700768a-5749-4e0f-98d7-2b523cc7d418" providerId="ADAL" clId="{FC315E35-1CBA-4763-ABCE-56376C06AA9F}" dt="2020-08-07T21:33:45.591" v="88"/>
            <ac:spMkLst>
              <pc:docMk/>
              <pc:sldMasterMk cId="1994253282" sldId="2147484048"/>
              <pc:sldLayoutMk cId="50651306" sldId="2147484049"/>
              <ac:spMk id="2" creationId="{00000000-0000-0000-0000-000000000000}"/>
            </ac:spMkLst>
          </pc:spChg>
          <pc:spChg chg="mod">
            <ac:chgData name="Swenson, Jody" userId="f700768a-5749-4e0f-98d7-2b523cc7d418" providerId="ADAL" clId="{FC315E35-1CBA-4763-ABCE-56376C06AA9F}" dt="2020-08-07T21:33:45.591" v="88"/>
            <ac:spMkLst>
              <pc:docMk/>
              <pc:sldMasterMk cId="1994253282" sldId="2147484048"/>
              <pc:sldLayoutMk cId="50651306" sldId="2147484049"/>
              <ac:spMk id="3"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994253282" sldId="2147484048"/>
            <pc:sldLayoutMk cId="1699852947" sldId="2147484050"/>
          </pc:sldLayoutMkLst>
          <pc:spChg chg="mod">
            <ac:chgData name="Swenson, Jody" userId="f700768a-5749-4e0f-98d7-2b523cc7d418" providerId="ADAL" clId="{FC315E35-1CBA-4763-ABCE-56376C06AA9F}" dt="2020-08-07T21:33:45.591" v="88"/>
            <ac:spMkLst>
              <pc:docMk/>
              <pc:sldMasterMk cId="1994253282" sldId="2147484048"/>
              <pc:sldLayoutMk cId="1699852947" sldId="2147484050"/>
              <ac:spMk id="2" creationId="{00000000-0000-0000-0000-000000000000}"/>
            </ac:spMkLst>
          </pc:spChg>
          <pc:spChg chg="mod">
            <ac:chgData name="Swenson, Jody" userId="f700768a-5749-4e0f-98d7-2b523cc7d418" providerId="ADAL" clId="{FC315E35-1CBA-4763-ABCE-56376C06AA9F}" dt="2020-08-07T21:33:45.591" v="88"/>
            <ac:spMkLst>
              <pc:docMk/>
              <pc:sldMasterMk cId="1994253282" sldId="2147484048"/>
              <pc:sldLayoutMk cId="1699852947" sldId="2147484050"/>
              <ac:spMk id="3" creationId="{00000000-0000-0000-0000-000000000000}"/>
            </ac:spMkLst>
          </pc:spChg>
          <pc:spChg chg="mod">
            <ac:chgData name="Swenson, Jody" userId="f700768a-5749-4e0f-98d7-2b523cc7d418" providerId="ADAL" clId="{FC315E35-1CBA-4763-ABCE-56376C06AA9F}" dt="2020-08-07T21:33:45.591" v="88"/>
            <ac:spMkLst>
              <pc:docMk/>
              <pc:sldMasterMk cId="1994253282" sldId="2147484048"/>
              <pc:sldLayoutMk cId="1699852947" sldId="2147484050"/>
              <ac:spMk id="7"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994253282" sldId="2147484048"/>
            <pc:sldLayoutMk cId="2826836990" sldId="2147484051"/>
          </pc:sldLayoutMkLst>
          <pc:spChg chg="mod">
            <ac:chgData name="Swenson, Jody" userId="f700768a-5749-4e0f-98d7-2b523cc7d418" providerId="ADAL" clId="{FC315E35-1CBA-4763-ABCE-56376C06AA9F}" dt="2020-08-07T21:33:45.591" v="88"/>
            <ac:spMkLst>
              <pc:docMk/>
              <pc:sldMasterMk cId="1994253282" sldId="2147484048"/>
              <pc:sldLayoutMk cId="2826836990" sldId="2147484051"/>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994253282" sldId="2147484048"/>
            <pc:sldLayoutMk cId="3941113479" sldId="2147484052"/>
          </pc:sldLayoutMkLst>
          <pc:spChg chg="mod">
            <ac:chgData name="Swenson, Jody" userId="f700768a-5749-4e0f-98d7-2b523cc7d418" providerId="ADAL" clId="{FC315E35-1CBA-4763-ABCE-56376C06AA9F}" dt="2020-08-07T21:33:45.591" v="88"/>
            <ac:spMkLst>
              <pc:docMk/>
              <pc:sldMasterMk cId="1994253282" sldId="2147484048"/>
              <pc:sldLayoutMk cId="3941113479" sldId="2147484052"/>
              <ac:spMk id="3"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994253282" sldId="2147484048"/>
            <pc:sldLayoutMk cId="1848103689" sldId="2147484053"/>
          </pc:sldLayoutMkLst>
          <pc:spChg chg="mod">
            <ac:chgData name="Swenson, Jody" userId="f700768a-5749-4e0f-98d7-2b523cc7d418" providerId="ADAL" clId="{FC315E35-1CBA-4763-ABCE-56376C06AA9F}" dt="2020-08-07T21:33:45.591" v="88"/>
            <ac:spMkLst>
              <pc:docMk/>
              <pc:sldMasterMk cId="1994253282" sldId="2147484048"/>
              <pc:sldLayoutMk cId="1848103689" sldId="2147484053"/>
              <ac:spMk id="3" creationId="{00000000-0000-0000-0000-000000000000}"/>
            </ac:spMkLst>
          </pc:spChg>
          <pc:spChg chg="mod">
            <ac:chgData name="Swenson, Jody" userId="f700768a-5749-4e0f-98d7-2b523cc7d418" providerId="ADAL" clId="{FC315E35-1CBA-4763-ABCE-56376C06AA9F}" dt="2020-08-07T21:33:45.591" v="88"/>
            <ac:spMkLst>
              <pc:docMk/>
              <pc:sldMasterMk cId="1994253282" sldId="2147484048"/>
              <pc:sldLayoutMk cId="1848103689" sldId="2147484053"/>
              <ac:spMk id="4"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994253282" sldId="2147484048"/>
            <pc:sldLayoutMk cId="1187115280" sldId="2147484054"/>
          </pc:sldLayoutMkLst>
          <pc:spChg chg="mod">
            <ac:chgData name="Swenson, Jody" userId="f700768a-5749-4e0f-98d7-2b523cc7d418" providerId="ADAL" clId="{FC315E35-1CBA-4763-ABCE-56376C06AA9F}" dt="2020-08-07T21:33:45.591" v="88"/>
            <ac:spMkLst>
              <pc:docMk/>
              <pc:sldMasterMk cId="1994253282" sldId="2147484048"/>
              <pc:sldLayoutMk cId="1187115280" sldId="2147484054"/>
              <ac:spMk id="3" creationId="{00000000-0000-0000-0000-000000000000}"/>
            </ac:spMkLst>
          </pc:spChg>
          <pc:spChg chg="mod">
            <ac:chgData name="Swenson, Jody" userId="f700768a-5749-4e0f-98d7-2b523cc7d418" providerId="ADAL" clId="{FC315E35-1CBA-4763-ABCE-56376C06AA9F}" dt="2020-08-07T21:33:45.591" v="88"/>
            <ac:spMkLst>
              <pc:docMk/>
              <pc:sldMasterMk cId="1994253282" sldId="2147484048"/>
              <pc:sldLayoutMk cId="1187115280" sldId="2147484054"/>
              <ac:spMk id="4" creationId="{00000000-0000-0000-0000-000000000000}"/>
            </ac:spMkLst>
          </pc:spChg>
          <pc:spChg chg="mod">
            <ac:chgData name="Swenson, Jody" userId="f700768a-5749-4e0f-98d7-2b523cc7d418" providerId="ADAL" clId="{FC315E35-1CBA-4763-ABCE-56376C06AA9F}" dt="2020-08-07T21:33:45.591" v="88"/>
            <ac:spMkLst>
              <pc:docMk/>
              <pc:sldMasterMk cId="1994253282" sldId="2147484048"/>
              <pc:sldLayoutMk cId="1187115280" sldId="2147484054"/>
              <ac:spMk id="5" creationId="{00000000-0000-0000-0000-000000000000}"/>
            </ac:spMkLst>
          </pc:spChg>
          <pc:spChg chg="mod">
            <ac:chgData name="Swenson, Jody" userId="f700768a-5749-4e0f-98d7-2b523cc7d418" providerId="ADAL" clId="{FC315E35-1CBA-4763-ABCE-56376C06AA9F}" dt="2020-08-07T21:33:45.591" v="88"/>
            <ac:spMkLst>
              <pc:docMk/>
              <pc:sldMasterMk cId="1994253282" sldId="2147484048"/>
              <pc:sldLayoutMk cId="1187115280" sldId="2147484054"/>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994253282" sldId="2147484048"/>
            <pc:sldLayoutMk cId="1184940236" sldId="2147484058"/>
          </pc:sldLayoutMkLst>
          <pc:spChg chg="mod">
            <ac:chgData name="Swenson, Jody" userId="f700768a-5749-4e0f-98d7-2b523cc7d418" providerId="ADAL" clId="{FC315E35-1CBA-4763-ABCE-56376C06AA9F}" dt="2020-08-07T21:33:45.591" v="88"/>
            <ac:spMkLst>
              <pc:docMk/>
              <pc:sldMasterMk cId="1994253282" sldId="2147484048"/>
              <pc:sldLayoutMk cId="1184940236" sldId="2147484058"/>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994253282" sldId="2147484048"/>
            <pc:sldLayoutMk cId="2805380810" sldId="2147484059"/>
          </pc:sldLayoutMkLst>
          <pc:spChg chg="mod">
            <ac:chgData name="Swenson, Jody" userId="f700768a-5749-4e0f-98d7-2b523cc7d418" providerId="ADAL" clId="{FC315E35-1CBA-4763-ABCE-56376C06AA9F}" dt="2020-08-07T21:33:45.591" v="88"/>
            <ac:spMkLst>
              <pc:docMk/>
              <pc:sldMasterMk cId="1994253282" sldId="2147484048"/>
              <pc:sldLayoutMk cId="2805380810" sldId="2147484059"/>
              <ac:spMk id="4" creationId="{00000000-0000-0000-0000-000000000000}"/>
            </ac:spMkLst>
          </pc:spChg>
          <pc:spChg chg="mod">
            <ac:chgData name="Swenson, Jody" userId="f700768a-5749-4e0f-98d7-2b523cc7d418" providerId="ADAL" clId="{FC315E35-1CBA-4763-ABCE-56376C06AA9F}" dt="2020-08-07T21:33:45.591" v="88"/>
            <ac:spMkLst>
              <pc:docMk/>
              <pc:sldMasterMk cId="1994253282" sldId="2147484048"/>
              <pc:sldLayoutMk cId="2805380810" sldId="2147484059"/>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994253282" sldId="2147484048"/>
            <pc:sldLayoutMk cId="4244814833" sldId="2147484061"/>
          </pc:sldLayoutMkLst>
          <pc:spChg chg="mod">
            <ac:chgData name="Swenson, Jody" userId="f700768a-5749-4e0f-98d7-2b523cc7d418" providerId="ADAL" clId="{FC315E35-1CBA-4763-ABCE-56376C06AA9F}" dt="2020-08-07T21:33:45.591" v="88"/>
            <ac:spMkLst>
              <pc:docMk/>
              <pc:sldMasterMk cId="1994253282" sldId="2147484048"/>
              <pc:sldLayoutMk cId="4244814833" sldId="2147484061"/>
              <ac:spMk id="5" creationId="{00000000-0000-0000-0000-000000000000}"/>
            </ac:spMkLst>
          </pc:spChg>
          <pc:spChg chg="mod">
            <ac:chgData name="Swenson, Jody" userId="f700768a-5749-4e0f-98d7-2b523cc7d418" providerId="ADAL" clId="{FC315E35-1CBA-4763-ABCE-56376C06AA9F}" dt="2020-08-07T21:33:45.591" v="88"/>
            <ac:spMkLst>
              <pc:docMk/>
              <pc:sldMasterMk cId="1994253282" sldId="2147484048"/>
              <pc:sldLayoutMk cId="4244814833" sldId="2147484061"/>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994253282" sldId="2147484048"/>
            <pc:sldLayoutMk cId="2221817878" sldId="2147484063"/>
          </pc:sldLayoutMkLst>
          <pc:spChg chg="mod">
            <ac:chgData name="Swenson, Jody" userId="f700768a-5749-4e0f-98d7-2b523cc7d418" providerId="ADAL" clId="{FC315E35-1CBA-4763-ABCE-56376C06AA9F}" dt="2020-08-07T21:33:45.591" v="88"/>
            <ac:spMkLst>
              <pc:docMk/>
              <pc:sldMasterMk cId="1994253282" sldId="2147484048"/>
              <pc:sldLayoutMk cId="2221817878" sldId="2147484063"/>
              <ac:spMk id="5" creationId="{00000000-0000-0000-0000-000000000000}"/>
            </ac:spMkLst>
          </pc:spChg>
          <pc:spChg chg="mod">
            <ac:chgData name="Swenson, Jody" userId="f700768a-5749-4e0f-98d7-2b523cc7d418" providerId="ADAL" clId="{FC315E35-1CBA-4763-ABCE-56376C06AA9F}" dt="2020-08-07T21:33:45.591" v="88"/>
            <ac:spMkLst>
              <pc:docMk/>
              <pc:sldMasterMk cId="1994253282" sldId="2147484048"/>
              <pc:sldLayoutMk cId="2221817878" sldId="2147484063"/>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994253282" sldId="2147484048"/>
            <pc:sldLayoutMk cId="2619624562" sldId="2147484074"/>
          </pc:sldLayoutMkLst>
          <pc:spChg chg="mod">
            <ac:chgData name="Swenson, Jody" userId="f700768a-5749-4e0f-98d7-2b523cc7d418" providerId="ADAL" clId="{FC315E35-1CBA-4763-ABCE-56376C06AA9F}" dt="2020-08-07T21:33:45.591" v="88"/>
            <ac:spMkLst>
              <pc:docMk/>
              <pc:sldMasterMk cId="1994253282" sldId="2147484048"/>
              <pc:sldLayoutMk cId="2619624562" sldId="2147484074"/>
              <ac:spMk id="5" creationId="{00000000-0000-0000-0000-000000000000}"/>
            </ac:spMkLst>
          </pc:spChg>
          <pc:spChg chg="mod">
            <ac:chgData name="Swenson, Jody" userId="f700768a-5749-4e0f-98d7-2b523cc7d418" providerId="ADAL" clId="{FC315E35-1CBA-4763-ABCE-56376C06AA9F}" dt="2020-08-07T21:33:45.591" v="88"/>
            <ac:spMkLst>
              <pc:docMk/>
              <pc:sldMasterMk cId="1994253282" sldId="2147484048"/>
              <pc:sldLayoutMk cId="2619624562" sldId="2147484074"/>
              <ac:spMk id="8" creationId="{00000000-0000-0000-0000-000000000000}"/>
            </ac:spMkLst>
          </pc:spChg>
        </pc:sldLayoutChg>
      </pc:sldMasterChg>
      <pc:sldMasterChg chg="modSp modSldLayout">
        <pc:chgData name="Swenson, Jody" userId="f700768a-5749-4e0f-98d7-2b523cc7d418" providerId="ADAL" clId="{FC315E35-1CBA-4763-ABCE-56376C06AA9F}" dt="2020-08-07T21:33:45.591" v="88"/>
        <pc:sldMasterMkLst>
          <pc:docMk/>
          <pc:sldMasterMk cId="1513662825" sldId="2147484089"/>
        </pc:sldMasterMkLst>
        <pc:spChg chg="mod">
          <ac:chgData name="Swenson, Jody" userId="f700768a-5749-4e0f-98d7-2b523cc7d418" providerId="ADAL" clId="{FC315E35-1CBA-4763-ABCE-56376C06AA9F}" dt="2020-08-07T21:33:45.591" v="88"/>
          <ac:spMkLst>
            <pc:docMk/>
            <pc:sldMasterMk cId="1513662825" sldId="2147484089"/>
            <ac:spMk id="2" creationId="{00000000-0000-0000-0000-000000000000}"/>
          </ac:spMkLst>
        </pc:spChg>
        <pc:spChg chg="mod">
          <ac:chgData name="Swenson, Jody" userId="f700768a-5749-4e0f-98d7-2b523cc7d418" providerId="ADAL" clId="{FC315E35-1CBA-4763-ABCE-56376C06AA9F}" dt="2020-08-07T21:33:45.591" v="88"/>
          <ac:spMkLst>
            <pc:docMk/>
            <pc:sldMasterMk cId="1513662825" sldId="2147484089"/>
            <ac:spMk id="3" creationId="{00000000-0000-0000-0000-000000000000}"/>
          </ac:spMkLst>
        </pc:spChg>
        <pc:sldLayoutChg chg="modSp">
          <pc:chgData name="Swenson, Jody" userId="f700768a-5749-4e0f-98d7-2b523cc7d418" providerId="ADAL" clId="{FC315E35-1CBA-4763-ABCE-56376C06AA9F}" dt="2020-08-07T21:33:45.591" v="88"/>
          <pc:sldLayoutMkLst>
            <pc:docMk/>
            <pc:sldMasterMk cId="1513662825" sldId="2147484089"/>
            <pc:sldLayoutMk cId="1665755585" sldId="2147484090"/>
          </pc:sldLayoutMkLst>
          <pc:spChg chg="mod">
            <ac:chgData name="Swenson, Jody" userId="f700768a-5749-4e0f-98d7-2b523cc7d418" providerId="ADAL" clId="{FC315E35-1CBA-4763-ABCE-56376C06AA9F}" dt="2020-08-07T21:33:45.591" v="88"/>
            <ac:spMkLst>
              <pc:docMk/>
              <pc:sldMasterMk cId="1513662825" sldId="2147484089"/>
              <pc:sldLayoutMk cId="1665755585" sldId="2147484090"/>
              <ac:spMk id="2" creationId="{00000000-0000-0000-0000-000000000000}"/>
            </ac:spMkLst>
          </pc:spChg>
          <pc:spChg chg="mod">
            <ac:chgData name="Swenson, Jody" userId="f700768a-5749-4e0f-98d7-2b523cc7d418" providerId="ADAL" clId="{FC315E35-1CBA-4763-ABCE-56376C06AA9F}" dt="2020-08-07T21:33:45.591" v="88"/>
            <ac:spMkLst>
              <pc:docMk/>
              <pc:sldMasterMk cId="1513662825" sldId="2147484089"/>
              <pc:sldLayoutMk cId="1665755585" sldId="2147484090"/>
              <ac:spMk id="3"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513662825" sldId="2147484089"/>
            <pc:sldLayoutMk cId="134547938" sldId="2147484091"/>
          </pc:sldLayoutMkLst>
          <pc:spChg chg="mod">
            <ac:chgData name="Swenson, Jody" userId="f700768a-5749-4e0f-98d7-2b523cc7d418" providerId="ADAL" clId="{FC315E35-1CBA-4763-ABCE-56376C06AA9F}" dt="2020-08-07T21:33:45.591" v="88"/>
            <ac:spMkLst>
              <pc:docMk/>
              <pc:sldMasterMk cId="1513662825" sldId="2147484089"/>
              <pc:sldLayoutMk cId="134547938" sldId="2147484091"/>
              <ac:spMk id="2" creationId="{00000000-0000-0000-0000-000000000000}"/>
            </ac:spMkLst>
          </pc:spChg>
          <pc:spChg chg="mod">
            <ac:chgData name="Swenson, Jody" userId="f700768a-5749-4e0f-98d7-2b523cc7d418" providerId="ADAL" clId="{FC315E35-1CBA-4763-ABCE-56376C06AA9F}" dt="2020-08-07T21:33:45.591" v="88"/>
            <ac:spMkLst>
              <pc:docMk/>
              <pc:sldMasterMk cId="1513662825" sldId="2147484089"/>
              <pc:sldLayoutMk cId="134547938" sldId="2147484091"/>
              <ac:spMk id="3" creationId="{00000000-0000-0000-0000-000000000000}"/>
            </ac:spMkLst>
          </pc:spChg>
          <pc:spChg chg="mod">
            <ac:chgData name="Swenson, Jody" userId="f700768a-5749-4e0f-98d7-2b523cc7d418" providerId="ADAL" clId="{FC315E35-1CBA-4763-ABCE-56376C06AA9F}" dt="2020-08-07T21:33:45.591" v="88"/>
            <ac:spMkLst>
              <pc:docMk/>
              <pc:sldMasterMk cId="1513662825" sldId="2147484089"/>
              <pc:sldLayoutMk cId="134547938" sldId="2147484091"/>
              <ac:spMk id="7"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513662825" sldId="2147484089"/>
            <pc:sldLayoutMk cId="2390537696" sldId="2147484092"/>
          </pc:sldLayoutMkLst>
          <pc:spChg chg="mod">
            <ac:chgData name="Swenson, Jody" userId="f700768a-5749-4e0f-98d7-2b523cc7d418" providerId="ADAL" clId="{FC315E35-1CBA-4763-ABCE-56376C06AA9F}" dt="2020-08-07T21:33:45.591" v="88"/>
            <ac:spMkLst>
              <pc:docMk/>
              <pc:sldMasterMk cId="1513662825" sldId="2147484089"/>
              <pc:sldLayoutMk cId="2390537696" sldId="2147484092"/>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513662825" sldId="2147484089"/>
            <pc:sldLayoutMk cId="232486477" sldId="2147484093"/>
          </pc:sldLayoutMkLst>
          <pc:spChg chg="mod">
            <ac:chgData name="Swenson, Jody" userId="f700768a-5749-4e0f-98d7-2b523cc7d418" providerId="ADAL" clId="{FC315E35-1CBA-4763-ABCE-56376C06AA9F}" dt="2020-08-07T21:33:45.591" v="88"/>
            <ac:spMkLst>
              <pc:docMk/>
              <pc:sldMasterMk cId="1513662825" sldId="2147484089"/>
              <pc:sldLayoutMk cId="232486477" sldId="2147484093"/>
              <ac:spMk id="3"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513662825" sldId="2147484089"/>
            <pc:sldLayoutMk cId="2256272492" sldId="2147484094"/>
          </pc:sldLayoutMkLst>
          <pc:spChg chg="mod">
            <ac:chgData name="Swenson, Jody" userId="f700768a-5749-4e0f-98d7-2b523cc7d418" providerId="ADAL" clId="{FC315E35-1CBA-4763-ABCE-56376C06AA9F}" dt="2020-08-07T21:33:45.591" v="88"/>
            <ac:spMkLst>
              <pc:docMk/>
              <pc:sldMasterMk cId="1513662825" sldId="2147484089"/>
              <pc:sldLayoutMk cId="2256272492" sldId="2147484094"/>
              <ac:spMk id="3" creationId="{00000000-0000-0000-0000-000000000000}"/>
            </ac:spMkLst>
          </pc:spChg>
          <pc:spChg chg="mod">
            <ac:chgData name="Swenson, Jody" userId="f700768a-5749-4e0f-98d7-2b523cc7d418" providerId="ADAL" clId="{FC315E35-1CBA-4763-ABCE-56376C06AA9F}" dt="2020-08-07T21:33:45.591" v="88"/>
            <ac:spMkLst>
              <pc:docMk/>
              <pc:sldMasterMk cId="1513662825" sldId="2147484089"/>
              <pc:sldLayoutMk cId="2256272492" sldId="2147484094"/>
              <ac:spMk id="4"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513662825" sldId="2147484089"/>
            <pc:sldLayoutMk cId="3549115199" sldId="2147484095"/>
          </pc:sldLayoutMkLst>
          <pc:spChg chg="mod">
            <ac:chgData name="Swenson, Jody" userId="f700768a-5749-4e0f-98d7-2b523cc7d418" providerId="ADAL" clId="{FC315E35-1CBA-4763-ABCE-56376C06AA9F}" dt="2020-08-07T21:33:45.591" v="88"/>
            <ac:spMkLst>
              <pc:docMk/>
              <pc:sldMasterMk cId="1513662825" sldId="2147484089"/>
              <pc:sldLayoutMk cId="3549115199" sldId="2147484095"/>
              <ac:spMk id="3" creationId="{00000000-0000-0000-0000-000000000000}"/>
            </ac:spMkLst>
          </pc:spChg>
          <pc:spChg chg="mod">
            <ac:chgData name="Swenson, Jody" userId="f700768a-5749-4e0f-98d7-2b523cc7d418" providerId="ADAL" clId="{FC315E35-1CBA-4763-ABCE-56376C06AA9F}" dt="2020-08-07T21:33:45.591" v="88"/>
            <ac:spMkLst>
              <pc:docMk/>
              <pc:sldMasterMk cId="1513662825" sldId="2147484089"/>
              <pc:sldLayoutMk cId="3549115199" sldId="2147484095"/>
              <ac:spMk id="4" creationId="{00000000-0000-0000-0000-000000000000}"/>
            </ac:spMkLst>
          </pc:spChg>
          <pc:spChg chg="mod">
            <ac:chgData name="Swenson, Jody" userId="f700768a-5749-4e0f-98d7-2b523cc7d418" providerId="ADAL" clId="{FC315E35-1CBA-4763-ABCE-56376C06AA9F}" dt="2020-08-07T21:33:45.591" v="88"/>
            <ac:spMkLst>
              <pc:docMk/>
              <pc:sldMasterMk cId="1513662825" sldId="2147484089"/>
              <pc:sldLayoutMk cId="3549115199" sldId="2147484095"/>
              <ac:spMk id="5" creationId="{00000000-0000-0000-0000-000000000000}"/>
            </ac:spMkLst>
          </pc:spChg>
          <pc:spChg chg="mod">
            <ac:chgData name="Swenson, Jody" userId="f700768a-5749-4e0f-98d7-2b523cc7d418" providerId="ADAL" clId="{FC315E35-1CBA-4763-ABCE-56376C06AA9F}" dt="2020-08-07T21:33:45.591" v="88"/>
            <ac:spMkLst>
              <pc:docMk/>
              <pc:sldMasterMk cId="1513662825" sldId="2147484089"/>
              <pc:sldLayoutMk cId="3549115199" sldId="2147484095"/>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513662825" sldId="2147484089"/>
            <pc:sldLayoutMk cId="3438934379" sldId="2147484099"/>
          </pc:sldLayoutMkLst>
          <pc:spChg chg="mod">
            <ac:chgData name="Swenson, Jody" userId="f700768a-5749-4e0f-98d7-2b523cc7d418" providerId="ADAL" clId="{FC315E35-1CBA-4763-ABCE-56376C06AA9F}" dt="2020-08-07T21:33:45.591" v="88"/>
            <ac:spMkLst>
              <pc:docMk/>
              <pc:sldMasterMk cId="1513662825" sldId="2147484089"/>
              <pc:sldLayoutMk cId="3438934379" sldId="2147484099"/>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513662825" sldId="2147484089"/>
            <pc:sldLayoutMk cId="836333550" sldId="2147484100"/>
          </pc:sldLayoutMkLst>
          <pc:spChg chg="mod">
            <ac:chgData name="Swenson, Jody" userId="f700768a-5749-4e0f-98d7-2b523cc7d418" providerId="ADAL" clId="{FC315E35-1CBA-4763-ABCE-56376C06AA9F}" dt="2020-08-07T21:33:45.591" v="88"/>
            <ac:spMkLst>
              <pc:docMk/>
              <pc:sldMasterMk cId="1513662825" sldId="2147484089"/>
              <pc:sldLayoutMk cId="836333550" sldId="2147484100"/>
              <ac:spMk id="4" creationId="{00000000-0000-0000-0000-000000000000}"/>
            </ac:spMkLst>
          </pc:spChg>
          <pc:spChg chg="mod">
            <ac:chgData name="Swenson, Jody" userId="f700768a-5749-4e0f-98d7-2b523cc7d418" providerId="ADAL" clId="{FC315E35-1CBA-4763-ABCE-56376C06AA9F}" dt="2020-08-07T21:33:45.591" v="88"/>
            <ac:spMkLst>
              <pc:docMk/>
              <pc:sldMasterMk cId="1513662825" sldId="2147484089"/>
              <pc:sldLayoutMk cId="836333550" sldId="2147484100"/>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513662825" sldId="2147484089"/>
            <pc:sldLayoutMk cId="3837112550" sldId="2147484102"/>
          </pc:sldLayoutMkLst>
          <pc:spChg chg="mod">
            <ac:chgData name="Swenson, Jody" userId="f700768a-5749-4e0f-98d7-2b523cc7d418" providerId="ADAL" clId="{FC315E35-1CBA-4763-ABCE-56376C06AA9F}" dt="2020-08-07T21:33:45.591" v="88"/>
            <ac:spMkLst>
              <pc:docMk/>
              <pc:sldMasterMk cId="1513662825" sldId="2147484089"/>
              <pc:sldLayoutMk cId="3837112550" sldId="2147484102"/>
              <ac:spMk id="5" creationId="{00000000-0000-0000-0000-000000000000}"/>
            </ac:spMkLst>
          </pc:spChg>
          <pc:spChg chg="mod">
            <ac:chgData name="Swenson, Jody" userId="f700768a-5749-4e0f-98d7-2b523cc7d418" providerId="ADAL" clId="{FC315E35-1CBA-4763-ABCE-56376C06AA9F}" dt="2020-08-07T21:33:45.591" v="88"/>
            <ac:spMkLst>
              <pc:docMk/>
              <pc:sldMasterMk cId="1513662825" sldId="2147484089"/>
              <pc:sldLayoutMk cId="3837112550" sldId="2147484102"/>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513662825" sldId="2147484089"/>
            <pc:sldLayoutMk cId="278531920" sldId="2147484104"/>
          </pc:sldLayoutMkLst>
          <pc:spChg chg="mod">
            <ac:chgData name="Swenson, Jody" userId="f700768a-5749-4e0f-98d7-2b523cc7d418" providerId="ADAL" clId="{FC315E35-1CBA-4763-ABCE-56376C06AA9F}" dt="2020-08-07T21:33:45.591" v="88"/>
            <ac:spMkLst>
              <pc:docMk/>
              <pc:sldMasterMk cId="1513662825" sldId="2147484089"/>
              <pc:sldLayoutMk cId="278531920" sldId="2147484104"/>
              <ac:spMk id="5" creationId="{00000000-0000-0000-0000-000000000000}"/>
            </ac:spMkLst>
          </pc:spChg>
          <pc:spChg chg="mod">
            <ac:chgData name="Swenson, Jody" userId="f700768a-5749-4e0f-98d7-2b523cc7d418" providerId="ADAL" clId="{FC315E35-1CBA-4763-ABCE-56376C06AA9F}" dt="2020-08-07T21:33:45.591" v="88"/>
            <ac:spMkLst>
              <pc:docMk/>
              <pc:sldMasterMk cId="1513662825" sldId="2147484089"/>
              <pc:sldLayoutMk cId="278531920" sldId="2147484104"/>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513662825" sldId="2147484089"/>
            <pc:sldLayoutMk cId="514951989" sldId="2147484111"/>
          </pc:sldLayoutMkLst>
          <pc:spChg chg="mod">
            <ac:chgData name="Swenson, Jody" userId="f700768a-5749-4e0f-98d7-2b523cc7d418" providerId="ADAL" clId="{FC315E35-1CBA-4763-ABCE-56376C06AA9F}" dt="2020-08-07T21:33:45.591" v="88"/>
            <ac:spMkLst>
              <pc:docMk/>
              <pc:sldMasterMk cId="1513662825" sldId="2147484089"/>
              <pc:sldLayoutMk cId="514951989" sldId="2147484111"/>
              <ac:spMk id="5" creationId="{00000000-0000-0000-0000-000000000000}"/>
            </ac:spMkLst>
          </pc:spChg>
          <pc:spChg chg="mod">
            <ac:chgData name="Swenson, Jody" userId="f700768a-5749-4e0f-98d7-2b523cc7d418" providerId="ADAL" clId="{FC315E35-1CBA-4763-ABCE-56376C06AA9F}" dt="2020-08-07T21:33:45.591" v="88"/>
            <ac:spMkLst>
              <pc:docMk/>
              <pc:sldMasterMk cId="1513662825" sldId="2147484089"/>
              <pc:sldLayoutMk cId="514951989" sldId="2147484111"/>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513662825" sldId="2147484089"/>
            <pc:sldLayoutMk cId="2791076943" sldId="2147484115"/>
          </pc:sldLayoutMkLst>
          <pc:spChg chg="mod">
            <ac:chgData name="Swenson, Jody" userId="f700768a-5749-4e0f-98d7-2b523cc7d418" providerId="ADAL" clId="{FC315E35-1CBA-4763-ABCE-56376C06AA9F}" dt="2020-08-07T21:33:45.591" v="88"/>
            <ac:spMkLst>
              <pc:docMk/>
              <pc:sldMasterMk cId="1513662825" sldId="2147484089"/>
              <pc:sldLayoutMk cId="2791076943" sldId="2147484115"/>
              <ac:spMk id="5" creationId="{00000000-0000-0000-0000-000000000000}"/>
            </ac:spMkLst>
          </pc:spChg>
          <pc:spChg chg="mod">
            <ac:chgData name="Swenson, Jody" userId="f700768a-5749-4e0f-98d7-2b523cc7d418" providerId="ADAL" clId="{FC315E35-1CBA-4763-ABCE-56376C06AA9F}" dt="2020-08-07T21:33:45.591" v="88"/>
            <ac:spMkLst>
              <pc:docMk/>
              <pc:sldMasterMk cId="1513662825" sldId="2147484089"/>
              <pc:sldLayoutMk cId="2791076943" sldId="2147484115"/>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1513662825" sldId="2147484089"/>
            <pc:sldLayoutMk cId="3627541581" sldId="2147484119"/>
          </pc:sldLayoutMkLst>
          <pc:spChg chg="mod">
            <ac:chgData name="Swenson, Jody" userId="f700768a-5749-4e0f-98d7-2b523cc7d418" providerId="ADAL" clId="{FC315E35-1CBA-4763-ABCE-56376C06AA9F}" dt="2020-08-07T21:33:45.591" v="88"/>
            <ac:spMkLst>
              <pc:docMk/>
              <pc:sldMasterMk cId="1513662825" sldId="2147484089"/>
              <pc:sldLayoutMk cId="3627541581" sldId="2147484119"/>
              <ac:spMk id="5" creationId="{00000000-0000-0000-0000-000000000000}"/>
            </ac:spMkLst>
          </pc:spChg>
          <pc:spChg chg="mod">
            <ac:chgData name="Swenson, Jody" userId="f700768a-5749-4e0f-98d7-2b523cc7d418" providerId="ADAL" clId="{FC315E35-1CBA-4763-ABCE-56376C06AA9F}" dt="2020-08-07T21:33:45.591" v="88"/>
            <ac:spMkLst>
              <pc:docMk/>
              <pc:sldMasterMk cId="1513662825" sldId="2147484089"/>
              <pc:sldLayoutMk cId="3627541581" sldId="2147484119"/>
              <ac:spMk id="8" creationId="{00000000-0000-0000-0000-000000000000}"/>
            </ac:spMkLst>
          </pc:spChg>
        </pc:sldLayoutChg>
      </pc:sldMasterChg>
      <pc:sldMasterChg chg="modSp modSldLayout">
        <pc:chgData name="Swenson, Jody" userId="f700768a-5749-4e0f-98d7-2b523cc7d418" providerId="ADAL" clId="{FC315E35-1CBA-4763-ABCE-56376C06AA9F}" dt="2020-08-07T21:33:45.591" v="88"/>
        <pc:sldMasterMkLst>
          <pc:docMk/>
          <pc:sldMasterMk cId="2401671145" sldId="2147484120"/>
        </pc:sldMasterMkLst>
        <pc:spChg chg="mod">
          <ac:chgData name="Swenson, Jody" userId="f700768a-5749-4e0f-98d7-2b523cc7d418" providerId="ADAL" clId="{FC315E35-1CBA-4763-ABCE-56376C06AA9F}" dt="2020-08-07T21:33:45.591" v="88"/>
          <ac:spMkLst>
            <pc:docMk/>
            <pc:sldMasterMk cId="2401671145" sldId="2147484120"/>
            <ac:spMk id="2" creationId="{00000000-0000-0000-0000-000000000000}"/>
          </ac:spMkLst>
        </pc:spChg>
        <pc:spChg chg="mod">
          <ac:chgData name="Swenson, Jody" userId="f700768a-5749-4e0f-98d7-2b523cc7d418" providerId="ADAL" clId="{FC315E35-1CBA-4763-ABCE-56376C06AA9F}" dt="2020-08-07T21:33:45.591" v="88"/>
          <ac:spMkLst>
            <pc:docMk/>
            <pc:sldMasterMk cId="2401671145" sldId="2147484120"/>
            <ac:spMk id="3" creationId="{00000000-0000-0000-0000-000000000000}"/>
          </ac:spMkLst>
        </pc:spChg>
        <pc:sldLayoutChg chg="modSp">
          <pc:chgData name="Swenson, Jody" userId="f700768a-5749-4e0f-98d7-2b523cc7d418" providerId="ADAL" clId="{FC315E35-1CBA-4763-ABCE-56376C06AA9F}" dt="2020-08-07T21:33:45.591" v="88"/>
          <pc:sldLayoutMkLst>
            <pc:docMk/>
            <pc:sldMasterMk cId="2401671145" sldId="2147484120"/>
            <pc:sldLayoutMk cId="3518550160" sldId="2147484121"/>
          </pc:sldLayoutMkLst>
          <pc:spChg chg="mod">
            <ac:chgData name="Swenson, Jody" userId="f700768a-5749-4e0f-98d7-2b523cc7d418" providerId="ADAL" clId="{FC315E35-1CBA-4763-ABCE-56376C06AA9F}" dt="2020-08-07T21:33:45.591" v="88"/>
            <ac:spMkLst>
              <pc:docMk/>
              <pc:sldMasterMk cId="2401671145" sldId="2147484120"/>
              <pc:sldLayoutMk cId="3518550160" sldId="2147484121"/>
              <ac:spMk id="2" creationId="{00000000-0000-0000-0000-000000000000}"/>
            </ac:spMkLst>
          </pc:spChg>
          <pc:spChg chg="mod">
            <ac:chgData name="Swenson, Jody" userId="f700768a-5749-4e0f-98d7-2b523cc7d418" providerId="ADAL" clId="{FC315E35-1CBA-4763-ABCE-56376C06AA9F}" dt="2020-08-07T21:33:45.591" v="88"/>
            <ac:spMkLst>
              <pc:docMk/>
              <pc:sldMasterMk cId="2401671145" sldId="2147484120"/>
              <pc:sldLayoutMk cId="3518550160" sldId="2147484121"/>
              <ac:spMk id="3"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2401671145" sldId="2147484120"/>
            <pc:sldLayoutMk cId="1062609463" sldId="2147484122"/>
          </pc:sldLayoutMkLst>
          <pc:spChg chg="mod">
            <ac:chgData name="Swenson, Jody" userId="f700768a-5749-4e0f-98d7-2b523cc7d418" providerId="ADAL" clId="{FC315E35-1CBA-4763-ABCE-56376C06AA9F}" dt="2020-08-07T21:33:45.591" v="88"/>
            <ac:spMkLst>
              <pc:docMk/>
              <pc:sldMasterMk cId="2401671145" sldId="2147484120"/>
              <pc:sldLayoutMk cId="1062609463" sldId="2147484122"/>
              <ac:spMk id="2" creationId="{00000000-0000-0000-0000-000000000000}"/>
            </ac:spMkLst>
          </pc:spChg>
          <pc:spChg chg="mod">
            <ac:chgData name="Swenson, Jody" userId="f700768a-5749-4e0f-98d7-2b523cc7d418" providerId="ADAL" clId="{FC315E35-1CBA-4763-ABCE-56376C06AA9F}" dt="2020-08-07T21:33:45.591" v="88"/>
            <ac:spMkLst>
              <pc:docMk/>
              <pc:sldMasterMk cId="2401671145" sldId="2147484120"/>
              <pc:sldLayoutMk cId="1062609463" sldId="2147484122"/>
              <ac:spMk id="3" creationId="{00000000-0000-0000-0000-000000000000}"/>
            </ac:spMkLst>
          </pc:spChg>
          <pc:spChg chg="mod">
            <ac:chgData name="Swenson, Jody" userId="f700768a-5749-4e0f-98d7-2b523cc7d418" providerId="ADAL" clId="{FC315E35-1CBA-4763-ABCE-56376C06AA9F}" dt="2020-08-07T21:33:45.591" v="88"/>
            <ac:spMkLst>
              <pc:docMk/>
              <pc:sldMasterMk cId="2401671145" sldId="2147484120"/>
              <pc:sldLayoutMk cId="1062609463" sldId="2147484122"/>
              <ac:spMk id="7"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2401671145" sldId="2147484120"/>
            <pc:sldLayoutMk cId="4117500074" sldId="2147484123"/>
          </pc:sldLayoutMkLst>
          <pc:spChg chg="mod">
            <ac:chgData name="Swenson, Jody" userId="f700768a-5749-4e0f-98d7-2b523cc7d418" providerId="ADAL" clId="{FC315E35-1CBA-4763-ABCE-56376C06AA9F}" dt="2020-08-07T21:33:45.591" v="88"/>
            <ac:spMkLst>
              <pc:docMk/>
              <pc:sldMasterMk cId="2401671145" sldId="2147484120"/>
              <pc:sldLayoutMk cId="4117500074" sldId="2147484123"/>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2401671145" sldId="2147484120"/>
            <pc:sldLayoutMk cId="3795776444" sldId="2147484124"/>
          </pc:sldLayoutMkLst>
          <pc:spChg chg="mod">
            <ac:chgData name="Swenson, Jody" userId="f700768a-5749-4e0f-98d7-2b523cc7d418" providerId="ADAL" clId="{FC315E35-1CBA-4763-ABCE-56376C06AA9F}" dt="2020-08-07T21:33:45.591" v="88"/>
            <ac:spMkLst>
              <pc:docMk/>
              <pc:sldMasterMk cId="2401671145" sldId="2147484120"/>
              <pc:sldLayoutMk cId="3795776444" sldId="2147484124"/>
              <ac:spMk id="3"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2401671145" sldId="2147484120"/>
            <pc:sldLayoutMk cId="2774427812" sldId="2147484125"/>
          </pc:sldLayoutMkLst>
          <pc:spChg chg="mod">
            <ac:chgData name="Swenson, Jody" userId="f700768a-5749-4e0f-98d7-2b523cc7d418" providerId="ADAL" clId="{FC315E35-1CBA-4763-ABCE-56376C06AA9F}" dt="2020-08-07T21:33:45.591" v="88"/>
            <ac:spMkLst>
              <pc:docMk/>
              <pc:sldMasterMk cId="2401671145" sldId="2147484120"/>
              <pc:sldLayoutMk cId="2774427812" sldId="2147484125"/>
              <ac:spMk id="3" creationId="{00000000-0000-0000-0000-000000000000}"/>
            </ac:spMkLst>
          </pc:spChg>
          <pc:spChg chg="mod">
            <ac:chgData name="Swenson, Jody" userId="f700768a-5749-4e0f-98d7-2b523cc7d418" providerId="ADAL" clId="{FC315E35-1CBA-4763-ABCE-56376C06AA9F}" dt="2020-08-07T21:33:45.591" v="88"/>
            <ac:spMkLst>
              <pc:docMk/>
              <pc:sldMasterMk cId="2401671145" sldId="2147484120"/>
              <pc:sldLayoutMk cId="2774427812" sldId="2147484125"/>
              <ac:spMk id="4"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2401671145" sldId="2147484120"/>
            <pc:sldLayoutMk cId="1247301251" sldId="2147484126"/>
          </pc:sldLayoutMkLst>
          <pc:spChg chg="mod">
            <ac:chgData name="Swenson, Jody" userId="f700768a-5749-4e0f-98d7-2b523cc7d418" providerId="ADAL" clId="{FC315E35-1CBA-4763-ABCE-56376C06AA9F}" dt="2020-08-07T21:33:45.591" v="88"/>
            <ac:spMkLst>
              <pc:docMk/>
              <pc:sldMasterMk cId="2401671145" sldId="2147484120"/>
              <pc:sldLayoutMk cId="1247301251" sldId="2147484126"/>
              <ac:spMk id="3" creationId="{00000000-0000-0000-0000-000000000000}"/>
            </ac:spMkLst>
          </pc:spChg>
          <pc:spChg chg="mod">
            <ac:chgData name="Swenson, Jody" userId="f700768a-5749-4e0f-98d7-2b523cc7d418" providerId="ADAL" clId="{FC315E35-1CBA-4763-ABCE-56376C06AA9F}" dt="2020-08-07T21:33:45.591" v="88"/>
            <ac:spMkLst>
              <pc:docMk/>
              <pc:sldMasterMk cId="2401671145" sldId="2147484120"/>
              <pc:sldLayoutMk cId="1247301251" sldId="2147484126"/>
              <ac:spMk id="4" creationId="{00000000-0000-0000-0000-000000000000}"/>
            </ac:spMkLst>
          </pc:spChg>
          <pc:spChg chg="mod">
            <ac:chgData name="Swenson, Jody" userId="f700768a-5749-4e0f-98d7-2b523cc7d418" providerId="ADAL" clId="{FC315E35-1CBA-4763-ABCE-56376C06AA9F}" dt="2020-08-07T21:33:45.591" v="88"/>
            <ac:spMkLst>
              <pc:docMk/>
              <pc:sldMasterMk cId="2401671145" sldId="2147484120"/>
              <pc:sldLayoutMk cId="1247301251" sldId="2147484126"/>
              <ac:spMk id="5" creationId="{00000000-0000-0000-0000-000000000000}"/>
            </ac:spMkLst>
          </pc:spChg>
          <pc:spChg chg="mod">
            <ac:chgData name="Swenson, Jody" userId="f700768a-5749-4e0f-98d7-2b523cc7d418" providerId="ADAL" clId="{FC315E35-1CBA-4763-ABCE-56376C06AA9F}" dt="2020-08-07T21:33:45.591" v="88"/>
            <ac:spMkLst>
              <pc:docMk/>
              <pc:sldMasterMk cId="2401671145" sldId="2147484120"/>
              <pc:sldLayoutMk cId="1247301251" sldId="2147484126"/>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2401671145" sldId="2147484120"/>
            <pc:sldLayoutMk cId="102243904" sldId="2147484130"/>
          </pc:sldLayoutMkLst>
          <pc:spChg chg="mod">
            <ac:chgData name="Swenson, Jody" userId="f700768a-5749-4e0f-98d7-2b523cc7d418" providerId="ADAL" clId="{FC315E35-1CBA-4763-ABCE-56376C06AA9F}" dt="2020-08-07T21:33:45.591" v="88"/>
            <ac:spMkLst>
              <pc:docMk/>
              <pc:sldMasterMk cId="2401671145" sldId="2147484120"/>
              <pc:sldLayoutMk cId="102243904" sldId="2147484130"/>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2401671145" sldId="2147484120"/>
            <pc:sldLayoutMk cId="2596723149" sldId="2147484131"/>
          </pc:sldLayoutMkLst>
          <pc:spChg chg="mod">
            <ac:chgData name="Swenson, Jody" userId="f700768a-5749-4e0f-98d7-2b523cc7d418" providerId="ADAL" clId="{FC315E35-1CBA-4763-ABCE-56376C06AA9F}" dt="2020-08-07T21:33:45.591" v="88"/>
            <ac:spMkLst>
              <pc:docMk/>
              <pc:sldMasterMk cId="2401671145" sldId="2147484120"/>
              <pc:sldLayoutMk cId="2596723149" sldId="2147484131"/>
              <ac:spMk id="4" creationId="{00000000-0000-0000-0000-000000000000}"/>
            </ac:spMkLst>
          </pc:spChg>
          <pc:spChg chg="mod">
            <ac:chgData name="Swenson, Jody" userId="f700768a-5749-4e0f-98d7-2b523cc7d418" providerId="ADAL" clId="{FC315E35-1CBA-4763-ABCE-56376C06AA9F}" dt="2020-08-07T21:33:45.591" v="88"/>
            <ac:spMkLst>
              <pc:docMk/>
              <pc:sldMasterMk cId="2401671145" sldId="2147484120"/>
              <pc:sldLayoutMk cId="2596723149" sldId="2147484131"/>
              <ac:spMk id="6"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2401671145" sldId="2147484120"/>
            <pc:sldLayoutMk cId="2638027713" sldId="2147484132"/>
          </pc:sldLayoutMkLst>
          <pc:spChg chg="mod">
            <ac:chgData name="Swenson, Jody" userId="f700768a-5749-4e0f-98d7-2b523cc7d418" providerId="ADAL" clId="{FC315E35-1CBA-4763-ABCE-56376C06AA9F}" dt="2020-08-07T21:33:45.591" v="88"/>
            <ac:spMkLst>
              <pc:docMk/>
              <pc:sldMasterMk cId="2401671145" sldId="2147484120"/>
              <pc:sldLayoutMk cId="2638027713" sldId="2147484132"/>
              <ac:spMk id="5" creationId="{00000000-0000-0000-0000-000000000000}"/>
            </ac:spMkLst>
          </pc:spChg>
          <pc:spChg chg="mod">
            <ac:chgData name="Swenson, Jody" userId="f700768a-5749-4e0f-98d7-2b523cc7d418" providerId="ADAL" clId="{FC315E35-1CBA-4763-ABCE-56376C06AA9F}" dt="2020-08-07T21:33:45.591" v="88"/>
            <ac:spMkLst>
              <pc:docMk/>
              <pc:sldMasterMk cId="2401671145" sldId="2147484120"/>
              <pc:sldLayoutMk cId="2638027713" sldId="2147484132"/>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2401671145" sldId="2147484120"/>
            <pc:sldLayoutMk cId="1647226806" sldId="2147484136"/>
          </pc:sldLayoutMkLst>
          <pc:spChg chg="mod">
            <ac:chgData name="Swenson, Jody" userId="f700768a-5749-4e0f-98d7-2b523cc7d418" providerId="ADAL" clId="{FC315E35-1CBA-4763-ABCE-56376C06AA9F}" dt="2020-08-07T21:33:45.591" v="88"/>
            <ac:spMkLst>
              <pc:docMk/>
              <pc:sldMasterMk cId="2401671145" sldId="2147484120"/>
              <pc:sldLayoutMk cId="1647226806" sldId="2147484136"/>
              <ac:spMk id="5" creationId="{00000000-0000-0000-0000-000000000000}"/>
            </ac:spMkLst>
          </pc:spChg>
          <pc:spChg chg="mod">
            <ac:chgData name="Swenson, Jody" userId="f700768a-5749-4e0f-98d7-2b523cc7d418" providerId="ADAL" clId="{FC315E35-1CBA-4763-ABCE-56376C06AA9F}" dt="2020-08-07T21:33:45.591" v="88"/>
            <ac:spMkLst>
              <pc:docMk/>
              <pc:sldMasterMk cId="2401671145" sldId="2147484120"/>
              <pc:sldLayoutMk cId="1647226806" sldId="2147484136"/>
              <ac:spMk id="8" creationId="{00000000-0000-0000-0000-000000000000}"/>
            </ac:spMkLst>
          </pc:spChg>
        </pc:sldLayoutChg>
        <pc:sldLayoutChg chg="modSp">
          <pc:chgData name="Swenson, Jody" userId="f700768a-5749-4e0f-98d7-2b523cc7d418" providerId="ADAL" clId="{FC315E35-1CBA-4763-ABCE-56376C06AA9F}" dt="2020-08-07T21:33:45.591" v="88"/>
          <pc:sldLayoutMkLst>
            <pc:docMk/>
            <pc:sldMasterMk cId="2401671145" sldId="2147484120"/>
            <pc:sldLayoutMk cId="1207186689" sldId="2147484137"/>
          </pc:sldLayoutMkLst>
          <pc:spChg chg="mod">
            <ac:chgData name="Swenson, Jody" userId="f700768a-5749-4e0f-98d7-2b523cc7d418" providerId="ADAL" clId="{FC315E35-1CBA-4763-ABCE-56376C06AA9F}" dt="2020-08-07T21:33:45.591" v="88"/>
            <ac:spMkLst>
              <pc:docMk/>
              <pc:sldMasterMk cId="2401671145" sldId="2147484120"/>
              <pc:sldLayoutMk cId="1207186689" sldId="2147484137"/>
              <ac:spMk id="5" creationId="{00000000-0000-0000-0000-000000000000}"/>
            </ac:spMkLst>
          </pc:spChg>
          <pc:spChg chg="mod">
            <ac:chgData name="Swenson, Jody" userId="f700768a-5749-4e0f-98d7-2b523cc7d418" providerId="ADAL" clId="{FC315E35-1CBA-4763-ABCE-56376C06AA9F}" dt="2020-08-07T21:33:45.591" v="88"/>
            <ac:spMkLst>
              <pc:docMk/>
              <pc:sldMasterMk cId="2401671145" sldId="2147484120"/>
              <pc:sldLayoutMk cId="1207186689" sldId="2147484137"/>
              <ac:spMk id="8" creationId="{00000000-0000-0000-0000-000000000000}"/>
            </ac:spMkLst>
          </pc:spChg>
        </pc:sldLayoutChg>
      </pc:sldMasterChg>
    </pc:docChg>
  </pc:docChgLst>
  <pc:docChgLst>
    <pc:chgData name="Swenson, Jody" userId="f700768a-5749-4e0f-98d7-2b523cc7d418" providerId="ADAL" clId="{A04B6176-812C-480B-81F1-B9613883DB30}"/>
    <pc:docChg chg="custSel addSld delSld modSld">
      <pc:chgData name="Swenson, Jody" userId="f700768a-5749-4e0f-98d7-2b523cc7d418" providerId="ADAL" clId="{A04B6176-812C-480B-81F1-B9613883DB30}" dt="2021-12-02T23:45:02.879" v="66" actId="47"/>
      <pc:docMkLst>
        <pc:docMk/>
      </pc:docMkLst>
      <pc:sldChg chg="addSp modSp modAnim">
        <pc:chgData name="Swenson, Jody" userId="f700768a-5749-4e0f-98d7-2b523cc7d418" providerId="ADAL" clId="{A04B6176-812C-480B-81F1-B9613883DB30}" dt="2021-11-17T17:50:58.364" v="1"/>
        <pc:sldMkLst>
          <pc:docMk/>
          <pc:sldMk cId="3591989158" sldId="432"/>
        </pc:sldMkLst>
        <pc:spChg chg="add mod">
          <ac:chgData name="Swenson, Jody" userId="f700768a-5749-4e0f-98d7-2b523cc7d418" providerId="ADAL" clId="{A04B6176-812C-480B-81F1-B9613883DB30}" dt="2021-11-17T17:50:58.364" v="1"/>
          <ac:spMkLst>
            <pc:docMk/>
            <pc:sldMk cId="3591989158" sldId="432"/>
            <ac:spMk id="38" creationId="{22F52938-E031-4413-A5BE-AB146CBA54B4}"/>
          </ac:spMkLst>
        </pc:spChg>
      </pc:sldChg>
      <pc:sldChg chg="del">
        <pc:chgData name="Swenson, Jody" userId="f700768a-5749-4e0f-98d7-2b523cc7d418" providerId="ADAL" clId="{A04B6176-812C-480B-81F1-B9613883DB30}" dt="2021-12-02T23:45:02.879" v="66" actId="47"/>
        <pc:sldMkLst>
          <pc:docMk/>
          <pc:sldMk cId="3130600049" sldId="455"/>
        </pc:sldMkLst>
      </pc:sldChg>
      <pc:sldChg chg="modSp mod modAnim">
        <pc:chgData name="Swenson, Jody" userId="f700768a-5749-4e0f-98d7-2b523cc7d418" providerId="ADAL" clId="{A04B6176-812C-480B-81F1-B9613883DB30}" dt="2021-11-29T22:17:34.826" v="29"/>
        <pc:sldMkLst>
          <pc:docMk/>
          <pc:sldMk cId="3294912112" sldId="538"/>
        </pc:sldMkLst>
        <pc:spChg chg="mod">
          <ac:chgData name="Swenson, Jody" userId="f700768a-5749-4e0f-98d7-2b523cc7d418" providerId="ADAL" clId="{A04B6176-812C-480B-81F1-B9613883DB30}" dt="2021-11-29T22:17:02.577" v="26" actId="114"/>
          <ac:spMkLst>
            <pc:docMk/>
            <pc:sldMk cId="3294912112" sldId="538"/>
            <ac:spMk id="5" creationId="{00000000-0000-0000-0000-000000000000}"/>
          </ac:spMkLst>
        </pc:spChg>
      </pc:sldChg>
      <pc:sldChg chg="modSp mod modAnim">
        <pc:chgData name="Swenson, Jody" userId="f700768a-5749-4e0f-98d7-2b523cc7d418" providerId="ADAL" clId="{A04B6176-812C-480B-81F1-B9613883DB30}" dt="2021-11-29T22:19:16.702" v="64"/>
        <pc:sldMkLst>
          <pc:docMk/>
          <pc:sldMk cId="1061225006" sldId="545"/>
        </pc:sldMkLst>
        <pc:spChg chg="mod">
          <ac:chgData name="Swenson, Jody" userId="f700768a-5749-4e0f-98d7-2b523cc7d418" providerId="ADAL" clId="{A04B6176-812C-480B-81F1-B9613883DB30}" dt="2021-11-29T22:18:53.719" v="61" actId="20577"/>
          <ac:spMkLst>
            <pc:docMk/>
            <pc:sldMk cId="1061225006" sldId="545"/>
            <ac:spMk id="5" creationId="{00000000-0000-0000-0000-000000000000}"/>
          </ac:spMkLst>
        </pc:spChg>
      </pc:sldChg>
      <pc:sldChg chg="delSp mod delAnim">
        <pc:chgData name="Swenson, Jody" userId="f700768a-5749-4e0f-98d7-2b523cc7d418" providerId="ADAL" clId="{A04B6176-812C-480B-81F1-B9613883DB30}" dt="2021-11-17T17:50:53.378" v="0" actId="21"/>
        <pc:sldMkLst>
          <pc:docMk/>
          <pc:sldMk cId="2686378705" sldId="606"/>
        </pc:sldMkLst>
        <pc:spChg chg="del">
          <ac:chgData name="Swenson, Jody" userId="f700768a-5749-4e0f-98d7-2b523cc7d418" providerId="ADAL" clId="{A04B6176-812C-480B-81F1-B9613883DB30}" dt="2021-11-17T17:50:53.378" v="0" actId="21"/>
          <ac:spMkLst>
            <pc:docMk/>
            <pc:sldMk cId="2686378705" sldId="606"/>
            <ac:spMk id="5" creationId="{E23E154D-E9A7-45A0-A637-85A868119889}"/>
          </ac:spMkLst>
        </pc:spChg>
      </pc:sldChg>
      <pc:sldChg chg="add">
        <pc:chgData name="Swenson, Jody" userId="f700768a-5749-4e0f-98d7-2b523cc7d418" providerId="ADAL" clId="{A04B6176-812C-480B-81F1-B9613883DB30}" dt="2021-12-02T23:44:59.560" v="65"/>
        <pc:sldMkLst>
          <pc:docMk/>
          <pc:sldMk cId="2720059285" sldId="608"/>
        </pc:sldMkLst>
      </pc:sldChg>
    </pc:docChg>
  </pc:docChgLst>
  <pc:docChgLst>
    <pc:chgData name="Jody" userId="f700768a-5749-4e0f-98d7-2b523cc7d418" providerId="ADAL" clId="{D0EBDA39-EDD3-45C1-BC6A-834CD0C21DBB}"/>
    <pc:docChg chg="modSld">
      <pc:chgData name="Jody" userId="f700768a-5749-4e0f-98d7-2b523cc7d418" providerId="ADAL" clId="{D0EBDA39-EDD3-45C1-BC6A-834CD0C21DBB}" dt="2021-07-07T15:19:57.370" v="39" actId="20577"/>
      <pc:docMkLst>
        <pc:docMk/>
      </pc:docMkLst>
      <pc:sldChg chg="modSp">
        <pc:chgData name="Jody" userId="f700768a-5749-4e0f-98d7-2b523cc7d418" providerId="ADAL" clId="{D0EBDA39-EDD3-45C1-BC6A-834CD0C21DBB}" dt="2021-07-07T15:19:57.370" v="39" actId="20577"/>
        <pc:sldMkLst>
          <pc:docMk/>
          <pc:sldMk cId="1061225006" sldId="545"/>
        </pc:sldMkLst>
        <pc:spChg chg="mod">
          <ac:chgData name="Jody" userId="f700768a-5749-4e0f-98d7-2b523cc7d418" providerId="ADAL" clId="{D0EBDA39-EDD3-45C1-BC6A-834CD0C21DBB}" dt="2021-07-07T15:19:57.370" v="39" actId="20577"/>
          <ac:spMkLst>
            <pc:docMk/>
            <pc:sldMk cId="1061225006" sldId="545"/>
            <ac:spMk id="5" creationId="{00000000-0000-0000-0000-000000000000}"/>
          </ac:spMkLst>
        </pc:spChg>
      </pc:sldChg>
      <pc:sldChg chg="modSp">
        <pc:chgData name="Jody" userId="f700768a-5749-4e0f-98d7-2b523cc7d418" providerId="ADAL" clId="{D0EBDA39-EDD3-45C1-BC6A-834CD0C21DBB}" dt="2021-06-30T15:23:02.749" v="38" actId="20577"/>
        <pc:sldMkLst>
          <pc:docMk/>
          <pc:sldMk cId="2686378705" sldId="606"/>
        </pc:sldMkLst>
        <pc:spChg chg="mod">
          <ac:chgData name="Jody" userId="f700768a-5749-4e0f-98d7-2b523cc7d418" providerId="ADAL" clId="{D0EBDA39-EDD3-45C1-BC6A-834CD0C21DBB}" dt="2021-06-30T15:23:02.749" v="38" actId="20577"/>
          <ac:spMkLst>
            <pc:docMk/>
            <pc:sldMk cId="2686378705" sldId="606"/>
            <ac:spMk id="35" creationId="{00000000-0000-0000-0000-000000000000}"/>
          </ac:spMkLst>
        </pc:spChg>
      </pc:sldChg>
      <pc:sldChg chg="modSp modAnim">
        <pc:chgData name="Jody" userId="f700768a-5749-4e0f-98d7-2b523cc7d418" providerId="ADAL" clId="{D0EBDA39-EDD3-45C1-BC6A-834CD0C21DBB}" dt="2021-06-28T15:31:29.122" v="30" actId="20577"/>
        <pc:sldMkLst>
          <pc:docMk/>
          <pc:sldMk cId="1508169429" sldId="607"/>
        </pc:sldMkLst>
        <pc:spChg chg="mod">
          <ac:chgData name="Jody" userId="f700768a-5749-4e0f-98d7-2b523cc7d418" providerId="ADAL" clId="{D0EBDA39-EDD3-45C1-BC6A-834CD0C21DBB}" dt="2021-06-28T15:31:29.122" v="30" actId="20577"/>
          <ac:spMkLst>
            <pc:docMk/>
            <pc:sldMk cId="1508169429" sldId="607"/>
            <ac:spMk id="4" creationId="{00000000-0000-0000-0000-000000000000}"/>
          </ac:spMkLst>
        </pc:spChg>
      </pc:sldChg>
    </pc:docChg>
  </pc:docChgLst>
  <pc:docChgLst>
    <pc:chgData name="Swenson, Jody" userId="f700768a-5749-4e0f-98d7-2b523cc7d418" providerId="ADAL" clId="{36C4CC7B-2A41-4786-ABE4-C92668AF454D}"/>
    <pc:docChg chg="addSld modSld sldOrd">
      <pc:chgData name="Swenson, Jody" userId="f700768a-5749-4e0f-98d7-2b523cc7d418" providerId="ADAL" clId="{36C4CC7B-2A41-4786-ABE4-C92668AF454D}" dt="2020-12-01T00:27:36.077" v="417" actId="1036"/>
      <pc:docMkLst>
        <pc:docMk/>
      </pc:docMkLst>
      <pc:sldChg chg="ord">
        <pc:chgData name="Swenson, Jody" userId="f700768a-5749-4e0f-98d7-2b523cc7d418" providerId="ADAL" clId="{36C4CC7B-2A41-4786-ABE4-C92668AF454D}" dt="2020-12-01T00:18:38.035" v="256"/>
        <pc:sldMkLst>
          <pc:docMk/>
          <pc:sldMk cId="2763981934" sldId="424"/>
        </pc:sldMkLst>
      </pc:sldChg>
      <pc:sldChg chg="modSp">
        <pc:chgData name="Swenson, Jody" userId="f700768a-5749-4e0f-98d7-2b523cc7d418" providerId="ADAL" clId="{36C4CC7B-2A41-4786-ABE4-C92668AF454D}" dt="2020-11-06T22:10:23.991" v="9" actId="20577"/>
        <pc:sldMkLst>
          <pc:docMk/>
          <pc:sldMk cId="3737908738" sldId="434"/>
        </pc:sldMkLst>
        <pc:spChg chg="mod">
          <ac:chgData name="Swenson, Jody" userId="f700768a-5749-4e0f-98d7-2b523cc7d418" providerId="ADAL" clId="{36C4CC7B-2A41-4786-ABE4-C92668AF454D}" dt="2020-11-06T22:10:23.991" v="9" actId="20577"/>
          <ac:spMkLst>
            <pc:docMk/>
            <pc:sldMk cId="3737908738" sldId="434"/>
            <ac:spMk id="6" creationId="{00000000-0000-0000-0000-000000000000}"/>
          </ac:spMkLst>
        </pc:spChg>
      </pc:sldChg>
      <pc:sldChg chg="modSp">
        <pc:chgData name="Swenson, Jody" userId="f700768a-5749-4e0f-98d7-2b523cc7d418" providerId="ADAL" clId="{36C4CC7B-2A41-4786-ABE4-C92668AF454D}" dt="2020-11-06T22:10:35.829" v="21" actId="20577"/>
        <pc:sldMkLst>
          <pc:docMk/>
          <pc:sldMk cId="4145430680" sldId="457"/>
        </pc:sldMkLst>
        <pc:spChg chg="mod">
          <ac:chgData name="Swenson, Jody" userId="f700768a-5749-4e0f-98d7-2b523cc7d418" providerId="ADAL" clId="{36C4CC7B-2A41-4786-ABE4-C92668AF454D}" dt="2020-11-06T22:10:35.829" v="21" actId="20577"/>
          <ac:spMkLst>
            <pc:docMk/>
            <pc:sldMk cId="4145430680" sldId="457"/>
            <ac:spMk id="6" creationId="{00000000-0000-0000-0000-000000000000}"/>
          </ac:spMkLst>
        </pc:spChg>
      </pc:sldChg>
      <pc:sldChg chg="modSp modAnim">
        <pc:chgData name="Swenson, Jody" userId="f700768a-5749-4e0f-98d7-2b523cc7d418" providerId="ADAL" clId="{36C4CC7B-2A41-4786-ABE4-C92668AF454D}" dt="2020-11-16T17:55:40.860" v="35"/>
        <pc:sldMkLst>
          <pc:docMk/>
          <pc:sldMk cId="3002459614" sldId="463"/>
        </pc:sldMkLst>
        <pc:spChg chg="mod">
          <ac:chgData name="Swenson, Jody" userId="f700768a-5749-4e0f-98d7-2b523cc7d418" providerId="ADAL" clId="{36C4CC7B-2A41-4786-ABE4-C92668AF454D}" dt="2020-11-16T17:54:56.215" v="31" actId="20577"/>
          <ac:spMkLst>
            <pc:docMk/>
            <pc:sldMk cId="3002459614" sldId="463"/>
            <ac:spMk id="4" creationId="{00000000-0000-0000-0000-000000000000}"/>
          </ac:spMkLst>
        </pc:spChg>
      </pc:sldChg>
      <pc:sldChg chg="modSp modAnim">
        <pc:chgData name="Swenson, Jody" userId="f700768a-5749-4e0f-98d7-2b523cc7d418" providerId="ADAL" clId="{36C4CC7B-2A41-4786-ABE4-C92668AF454D}" dt="2020-11-18T17:49:55.149" v="131" actId="20577"/>
        <pc:sldMkLst>
          <pc:docMk/>
          <pc:sldMk cId="1966140616" sldId="467"/>
        </pc:sldMkLst>
        <pc:spChg chg="mod">
          <ac:chgData name="Swenson, Jody" userId="f700768a-5749-4e0f-98d7-2b523cc7d418" providerId="ADAL" clId="{36C4CC7B-2A41-4786-ABE4-C92668AF454D}" dt="2020-11-18T17:49:55.149" v="131" actId="20577"/>
          <ac:spMkLst>
            <pc:docMk/>
            <pc:sldMk cId="1966140616" sldId="467"/>
            <ac:spMk id="4" creationId="{00000000-0000-0000-0000-000000000000}"/>
          </ac:spMkLst>
        </pc:spChg>
      </pc:sldChg>
      <pc:sldChg chg="modSp mod">
        <pc:chgData name="Swenson, Jody" userId="f700768a-5749-4e0f-98d7-2b523cc7d418" providerId="ADAL" clId="{36C4CC7B-2A41-4786-ABE4-C92668AF454D}" dt="2020-12-01T00:27:36.077" v="417" actId="1036"/>
        <pc:sldMkLst>
          <pc:docMk/>
          <pc:sldMk cId="2806047367" sldId="472"/>
        </pc:sldMkLst>
        <pc:spChg chg="mod">
          <ac:chgData name="Swenson, Jody" userId="f700768a-5749-4e0f-98d7-2b523cc7d418" providerId="ADAL" clId="{36C4CC7B-2A41-4786-ABE4-C92668AF454D}" dt="2020-12-01T00:27:36.077" v="417" actId="1036"/>
          <ac:spMkLst>
            <pc:docMk/>
            <pc:sldMk cId="2806047367" sldId="472"/>
            <ac:spMk id="2" creationId="{00000000-0000-0000-0000-000000000000}"/>
          </ac:spMkLst>
        </pc:spChg>
        <pc:spChg chg="mod">
          <ac:chgData name="Swenson, Jody" userId="f700768a-5749-4e0f-98d7-2b523cc7d418" providerId="ADAL" clId="{36C4CC7B-2A41-4786-ABE4-C92668AF454D}" dt="2020-12-01T00:27:20.316" v="413" actId="1036"/>
          <ac:spMkLst>
            <pc:docMk/>
            <pc:sldMk cId="2806047367" sldId="472"/>
            <ac:spMk id="4" creationId="{00000000-0000-0000-0000-000000000000}"/>
          </ac:spMkLst>
        </pc:spChg>
      </pc:sldChg>
      <pc:sldChg chg="modSp mod">
        <pc:chgData name="Swenson, Jody" userId="f700768a-5749-4e0f-98d7-2b523cc7d418" providerId="ADAL" clId="{36C4CC7B-2A41-4786-ABE4-C92668AF454D}" dt="2020-12-01T00:27:14.013" v="400" actId="1038"/>
        <pc:sldMkLst>
          <pc:docMk/>
          <pc:sldMk cId="1876280482" sldId="473"/>
        </pc:sldMkLst>
        <pc:spChg chg="mod">
          <ac:chgData name="Swenson, Jody" userId="f700768a-5749-4e0f-98d7-2b523cc7d418" providerId="ADAL" clId="{36C4CC7B-2A41-4786-ABE4-C92668AF454D}" dt="2020-12-01T00:27:14.013" v="400" actId="1038"/>
          <ac:spMkLst>
            <pc:docMk/>
            <pc:sldMk cId="1876280482" sldId="473"/>
            <ac:spMk id="2" creationId="{00000000-0000-0000-0000-000000000000}"/>
          </ac:spMkLst>
        </pc:spChg>
        <pc:spChg chg="mod">
          <ac:chgData name="Swenson, Jody" userId="f700768a-5749-4e0f-98d7-2b523cc7d418" providerId="ADAL" clId="{36C4CC7B-2A41-4786-ABE4-C92668AF454D}" dt="2020-11-23T17:37:19.622" v="159" actId="20577"/>
          <ac:spMkLst>
            <pc:docMk/>
            <pc:sldMk cId="1876280482" sldId="473"/>
            <ac:spMk id="5" creationId="{1E8775CD-A601-4614-914F-5C93F5F85348}"/>
          </ac:spMkLst>
        </pc:spChg>
      </pc:sldChg>
      <pc:sldChg chg="modSp mod modAnim">
        <pc:chgData name="Swenson, Jody" userId="f700768a-5749-4e0f-98d7-2b523cc7d418" providerId="ADAL" clId="{36C4CC7B-2A41-4786-ABE4-C92668AF454D}" dt="2020-12-01T00:26:58.426" v="386" actId="1035"/>
        <pc:sldMkLst>
          <pc:docMk/>
          <pc:sldMk cId="3332263465" sldId="475"/>
        </pc:sldMkLst>
        <pc:spChg chg="mod">
          <ac:chgData name="Swenson, Jody" userId="f700768a-5749-4e0f-98d7-2b523cc7d418" providerId="ADAL" clId="{36C4CC7B-2A41-4786-ABE4-C92668AF454D}" dt="2020-12-01T00:26:58.426" v="386" actId="1035"/>
          <ac:spMkLst>
            <pc:docMk/>
            <pc:sldMk cId="3332263465" sldId="475"/>
            <ac:spMk id="2" creationId="{00000000-0000-0000-0000-000000000000}"/>
          </ac:spMkLst>
        </pc:spChg>
        <pc:spChg chg="mod">
          <ac:chgData name="Swenson, Jody" userId="f700768a-5749-4e0f-98d7-2b523cc7d418" providerId="ADAL" clId="{36C4CC7B-2A41-4786-ABE4-C92668AF454D}" dt="2020-12-01T00:26:45.962" v="380" actId="1036"/>
          <ac:spMkLst>
            <pc:docMk/>
            <pc:sldMk cId="3332263465" sldId="475"/>
            <ac:spMk id="4" creationId="{3A0E0A2A-E16B-4875-A83B-BC7D9EE9E484}"/>
          </ac:spMkLst>
        </pc:spChg>
      </pc:sldChg>
      <pc:sldChg chg="modSp mod modAnim">
        <pc:chgData name="Swenson, Jody" userId="f700768a-5749-4e0f-98d7-2b523cc7d418" providerId="ADAL" clId="{36C4CC7B-2A41-4786-ABE4-C92668AF454D}" dt="2020-12-01T00:26:40.205" v="374" actId="1038"/>
        <pc:sldMkLst>
          <pc:docMk/>
          <pc:sldMk cId="1611605815" sldId="476"/>
        </pc:sldMkLst>
        <pc:spChg chg="mod">
          <ac:chgData name="Swenson, Jody" userId="f700768a-5749-4e0f-98d7-2b523cc7d418" providerId="ADAL" clId="{36C4CC7B-2A41-4786-ABE4-C92668AF454D}" dt="2020-12-01T00:26:40.205" v="374" actId="1038"/>
          <ac:spMkLst>
            <pc:docMk/>
            <pc:sldMk cId="1611605815" sldId="476"/>
            <ac:spMk id="2" creationId="{00000000-0000-0000-0000-000000000000}"/>
          </ac:spMkLst>
        </pc:spChg>
        <pc:spChg chg="mod">
          <ac:chgData name="Swenson, Jody" userId="f700768a-5749-4e0f-98d7-2b523cc7d418" providerId="ADAL" clId="{36C4CC7B-2A41-4786-ABE4-C92668AF454D}" dt="2020-12-01T00:26:26.850" v="363" actId="1036"/>
          <ac:spMkLst>
            <pc:docMk/>
            <pc:sldMk cId="1611605815" sldId="476"/>
            <ac:spMk id="4" creationId="{9E7B6A5E-B746-497F-AA45-65A8ECE8F3A9}"/>
          </ac:spMkLst>
        </pc:spChg>
      </pc:sldChg>
      <pc:sldChg chg="modSp mod">
        <pc:chgData name="Swenson, Jody" userId="f700768a-5749-4e0f-98d7-2b523cc7d418" providerId="ADAL" clId="{36C4CC7B-2A41-4786-ABE4-C92668AF454D}" dt="2020-12-01T00:26:20.604" v="352" actId="14100"/>
        <pc:sldMkLst>
          <pc:docMk/>
          <pc:sldMk cId="2204894187" sldId="477"/>
        </pc:sldMkLst>
        <pc:spChg chg="mod">
          <ac:chgData name="Swenson, Jody" userId="f700768a-5749-4e0f-98d7-2b523cc7d418" providerId="ADAL" clId="{36C4CC7B-2A41-4786-ABE4-C92668AF454D}" dt="2020-12-01T00:26:20.604" v="352" actId="14100"/>
          <ac:spMkLst>
            <pc:docMk/>
            <pc:sldMk cId="2204894187" sldId="477"/>
            <ac:spMk id="2" creationId="{00000000-0000-0000-0000-000000000000}"/>
          </ac:spMkLst>
        </pc:spChg>
        <pc:spChg chg="mod">
          <ac:chgData name="Swenson, Jody" userId="f700768a-5749-4e0f-98d7-2b523cc7d418" providerId="ADAL" clId="{36C4CC7B-2A41-4786-ABE4-C92668AF454D}" dt="2020-11-23T17:39:30.816" v="231" actId="20577"/>
          <ac:spMkLst>
            <pc:docMk/>
            <pc:sldMk cId="2204894187" sldId="477"/>
            <ac:spMk id="5" creationId="{26A1578A-6D43-483E-B6B5-BAE305BBB769}"/>
          </ac:spMkLst>
        </pc:spChg>
      </pc:sldChg>
      <pc:sldChg chg="modSp mod">
        <pc:chgData name="Swenson, Jody" userId="f700768a-5749-4e0f-98d7-2b523cc7d418" providerId="ADAL" clId="{36C4CC7B-2A41-4786-ABE4-C92668AF454D}" dt="2020-12-01T00:26:04.107" v="350" actId="1036"/>
        <pc:sldMkLst>
          <pc:docMk/>
          <pc:sldMk cId="2177236393" sldId="539"/>
        </pc:sldMkLst>
        <pc:spChg chg="mod">
          <ac:chgData name="Swenson, Jody" userId="f700768a-5749-4e0f-98d7-2b523cc7d418" providerId="ADAL" clId="{36C4CC7B-2A41-4786-ABE4-C92668AF454D}" dt="2020-12-01T00:25:59.723" v="346" actId="1076"/>
          <ac:spMkLst>
            <pc:docMk/>
            <pc:sldMk cId="2177236393" sldId="539"/>
            <ac:spMk id="2" creationId="{00000000-0000-0000-0000-000000000000}"/>
          </ac:spMkLst>
        </pc:spChg>
        <pc:spChg chg="mod">
          <ac:chgData name="Swenson, Jody" userId="f700768a-5749-4e0f-98d7-2b523cc7d418" providerId="ADAL" clId="{36C4CC7B-2A41-4786-ABE4-C92668AF454D}" dt="2020-12-01T00:26:04.107" v="350" actId="1036"/>
          <ac:spMkLst>
            <pc:docMk/>
            <pc:sldMk cId="2177236393" sldId="539"/>
            <ac:spMk id="6" creationId="{B5BC2CE2-360A-4649-A94F-C58B6B2DE67D}"/>
          </ac:spMkLst>
        </pc:spChg>
      </pc:sldChg>
      <pc:sldChg chg="add">
        <pc:chgData name="Swenson, Jody" userId="f700768a-5749-4e0f-98d7-2b523cc7d418" providerId="ADAL" clId="{36C4CC7B-2A41-4786-ABE4-C92668AF454D}" dt="2020-12-01T00:18:34.194" v="254"/>
        <pc:sldMkLst>
          <pc:docMk/>
          <pc:sldMk cId="197068466" sldId="542"/>
        </pc:sldMkLst>
      </pc:sldChg>
      <pc:sldChg chg="add">
        <pc:chgData name="Swenson, Jody" userId="f700768a-5749-4e0f-98d7-2b523cc7d418" providerId="ADAL" clId="{36C4CC7B-2A41-4786-ABE4-C92668AF454D}" dt="2020-12-01T00:19:26.620" v="257"/>
        <pc:sldMkLst>
          <pc:docMk/>
          <pc:sldMk cId="1196318714" sldId="543"/>
        </pc:sldMkLst>
      </pc:sldChg>
      <pc:sldChg chg="add">
        <pc:chgData name="Swenson, Jody" userId="f700768a-5749-4e0f-98d7-2b523cc7d418" providerId="ADAL" clId="{36C4CC7B-2A41-4786-ABE4-C92668AF454D}" dt="2020-12-01T00:20:46.925" v="258"/>
        <pc:sldMkLst>
          <pc:docMk/>
          <pc:sldMk cId="1430259332" sldId="54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3795" name="Rectangle 3"/>
          <p:cNvSpPr>
            <a:spLocks noGrp="1" noChangeArrowheads="1"/>
          </p:cNvSpPr>
          <p:nvPr>
            <p:ph type="dt" sz="quarter" idx="1"/>
          </p:nvPr>
        </p:nvSpPr>
        <p:spPr bwMode="auto">
          <a:xfrm>
            <a:off x="5438775"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33796" name="Rectangle 4"/>
          <p:cNvSpPr>
            <a:spLocks noGrp="1" noChangeArrowheads="1"/>
          </p:cNvSpPr>
          <p:nvPr>
            <p:ph type="ftr" sz="quarter" idx="2"/>
          </p:nvPr>
        </p:nvSpPr>
        <p:spPr bwMode="auto">
          <a:xfrm>
            <a:off x="0"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a:t>CS 124 - Lecture 0 - Course Overview </a:t>
            </a:r>
          </a:p>
        </p:txBody>
      </p:sp>
      <p:sp>
        <p:nvSpPr>
          <p:cNvPr id="33797" name="Rectangle 5"/>
          <p:cNvSpPr>
            <a:spLocks noGrp="1" noChangeArrowheads="1"/>
          </p:cNvSpPr>
          <p:nvPr>
            <p:ph type="sldNum" sz="quarter" idx="3"/>
          </p:nvPr>
        </p:nvSpPr>
        <p:spPr bwMode="auto">
          <a:xfrm>
            <a:off x="5438775"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9F0F3CA-4D7E-40BA-A1CE-6110B256A42F}" type="slidenum">
              <a:rPr lang="en-US"/>
              <a:pPr>
                <a:defRPr/>
              </a:pPr>
              <a:t>‹#›</a:t>
            </a:fld>
            <a:endParaRPr lang="en-US"/>
          </a:p>
        </p:txBody>
      </p:sp>
    </p:spTree>
    <p:extLst>
      <p:ext uri="{BB962C8B-B14F-4D97-AF65-F5344CB8AC3E}">
        <p14:creationId xmlns:p14="http://schemas.microsoft.com/office/powerpoint/2010/main" val="6947833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1747" name="Rectangle 3"/>
          <p:cNvSpPr>
            <a:spLocks noGrp="1" noChangeArrowheads="1"/>
          </p:cNvSpPr>
          <p:nvPr>
            <p:ph type="dt" idx="1"/>
          </p:nvPr>
        </p:nvSpPr>
        <p:spPr bwMode="auto">
          <a:xfrm>
            <a:off x="5438775"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1988"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p:spPr>
      </p:sp>
      <p:sp>
        <p:nvSpPr>
          <p:cNvPr id="31749" name="Rectangle 5"/>
          <p:cNvSpPr>
            <a:spLocks noGrp="1" noChangeArrowheads="1"/>
          </p:cNvSpPr>
          <p:nvPr>
            <p:ph type="body" sz="quarter" idx="3"/>
          </p:nvPr>
        </p:nvSpPr>
        <p:spPr bwMode="auto">
          <a:xfrm>
            <a:off x="960438" y="3475038"/>
            <a:ext cx="7680325" cy="3290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750" name="Rectangle 6"/>
          <p:cNvSpPr>
            <a:spLocks noGrp="1" noChangeArrowheads="1"/>
          </p:cNvSpPr>
          <p:nvPr>
            <p:ph type="ftr" sz="quarter" idx="4"/>
          </p:nvPr>
        </p:nvSpPr>
        <p:spPr bwMode="auto">
          <a:xfrm>
            <a:off x="0"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a:t>CS 124 - Lecture 0 - Course Overview </a:t>
            </a:r>
          </a:p>
        </p:txBody>
      </p:sp>
      <p:sp>
        <p:nvSpPr>
          <p:cNvPr id="31751" name="Rectangle 7"/>
          <p:cNvSpPr>
            <a:spLocks noGrp="1" noChangeArrowheads="1"/>
          </p:cNvSpPr>
          <p:nvPr>
            <p:ph type="sldNum" sz="quarter" idx="5"/>
          </p:nvPr>
        </p:nvSpPr>
        <p:spPr bwMode="auto">
          <a:xfrm>
            <a:off x="5438775"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CEC0183-73D3-4F2C-BBF1-786CD4B170DD}" type="slidenum">
              <a:rPr lang="en-US"/>
              <a:pPr>
                <a:defRPr/>
              </a:pPr>
              <a:t>‹#›</a:t>
            </a:fld>
            <a:endParaRPr lang="en-US"/>
          </a:p>
        </p:txBody>
      </p:sp>
    </p:spTree>
    <p:extLst>
      <p:ext uri="{BB962C8B-B14F-4D97-AF65-F5344CB8AC3E}">
        <p14:creationId xmlns:p14="http://schemas.microsoft.com/office/powerpoint/2010/main" val="3115830010"/>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7/29/2022 9:53 AM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83119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7</a:t>
            </a:fld>
            <a:endParaRPr lang="en-US">
              <a:solidFill>
                <a:srgbClr val="000000"/>
              </a:solidFill>
            </a:endParaRPr>
          </a:p>
        </p:txBody>
      </p:sp>
    </p:spTree>
    <p:extLst>
      <p:ext uri="{BB962C8B-B14F-4D97-AF65-F5344CB8AC3E}">
        <p14:creationId xmlns:p14="http://schemas.microsoft.com/office/powerpoint/2010/main" val="2875012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14219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16</a:t>
            </a:fld>
            <a:endParaRPr lang="en-US">
              <a:solidFill>
                <a:srgbClr val="000000"/>
              </a:solidFill>
            </a:endParaRPr>
          </a:p>
        </p:txBody>
      </p:sp>
    </p:spTree>
    <p:extLst>
      <p:ext uri="{BB962C8B-B14F-4D97-AF65-F5344CB8AC3E}">
        <p14:creationId xmlns:p14="http://schemas.microsoft.com/office/powerpoint/2010/main" val="3775411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33557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AD115C9-E24C-4512-AA8B-319BB49F77B5}"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663851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AD115C9-E24C-4512-AA8B-319BB49F77B5}"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839860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6792663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42462550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2189464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607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5600056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799106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1171369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4761650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770639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3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2"/>
            <a:ext cx="4673600" cy="323165"/>
          </a:xfrm>
          <a:prstGeom prst="rect">
            <a:avLst/>
          </a:prstGeom>
          <a:noFill/>
        </p:spPr>
        <p:txBody>
          <a:bodyPr wrap="square" rtlCol="0">
            <a:spAutoFit/>
          </a:bodyPr>
          <a:lstStyle/>
          <a:p>
            <a:pPr algn="ctr" fontAlgn="base">
              <a:spcBef>
                <a:spcPct val="0"/>
              </a:spcBef>
              <a:spcAft>
                <a:spcPct val="0"/>
              </a:spcAft>
            </a:pPr>
            <a:r>
              <a:rPr lang="en-US" sz="1500">
                <a:solidFill>
                  <a:srgbClr val="283D5E"/>
                </a:solidFill>
              </a:rPr>
              <a:t>Schedule</a:t>
            </a:r>
            <a:endParaRPr lang="en-US" sz="1350">
              <a:solidFill>
                <a:srgbClr val="283D5E"/>
              </a:solidFill>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2"/>
            <a:ext cx="4673600" cy="323165"/>
          </a:xfrm>
          <a:prstGeom prst="rect">
            <a:avLst/>
          </a:prstGeom>
          <a:noFill/>
        </p:spPr>
        <p:txBody>
          <a:bodyPr wrap="square" rtlCol="0">
            <a:spAutoFit/>
          </a:bodyPr>
          <a:lstStyle/>
          <a:p>
            <a:pPr algn="ctr" fontAlgn="base">
              <a:spcBef>
                <a:spcPct val="0"/>
              </a:spcBef>
              <a:spcAft>
                <a:spcPct val="0"/>
              </a:spcAft>
            </a:pPr>
            <a:r>
              <a:rPr lang="en-US" sz="1500">
                <a:solidFill>
                  <a:srgbClr val="283D5E"/>
                </a:solidFill>
              </a:rPr>
              <a:t>Pre-class</a:t>
            </a:r>
            <a:endParaRPr lang="en-US" sz="1350">
              <a:solidFill>
                <a:srgbClr val="283D5E"/>
              </a:solidFill>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67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a:solidFill>
                  <a:srgbClr val="283D5E"/>
                </a:solidFill>
              </a:rPr>
              <a:t>Topics</a:t>
            </a:r>
            <a:endParaRPr lang="en-US" sz="135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8838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683142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a:solidFill>
                  <a:srgbClr val="283D5E"/>
                </a:solidFill>
              </a:rPr>
              <a:t>Topics</a:t>
            </a:r>
            <a:endParaRPr lang="en-US" sz="135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367954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54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p>
        </p:txBody>
      </p:sp>
      <p:sp>
        <p:nvSpPr>
          <p:cNvPr id="4" name="Date Placeholder 3"/>
          <p:cNvSpPr>
            <a:spLocks noGrp="1"/>
          </p:cNvSpPr>
          <p:nvPr>
            <p:ph type="dt" sz="half" idx="10"/>
          </p:nvPr>
        </p:nvSpPr>
        <p:spPr>
          <a:xfrm rot="16200000">
            <a:off x="10797543" y="998538"/>
            <a:ext cx="1904999" cy="365125"/>
          </a:xfrm>
          <a:prstGeom prst="rect">
            <a:avLst/>
          </a:prstGeom>
        </p:spPr>
        <p:txBody>
          <a:bodyPr/>
          <a:lstStyle>
            <a:lvl1pPr>
              <a:defRPr>
                <a:solidFill>
                  <a:schemeClr val="tx1">
                    <a:lumMod val="50000"/>
                  </a:schemeClr>
                </a:solidFill>
              </a:defRPr>
            </a:lvl1pPr>
          </a:lstStyle>
          <a:p>
            <a:fld id="{1584BABA-ECE9-AA44-AD7E-83C354BC8755}" type="datetimeFigureOut">
              <a:rPr lang="en-US" smtClean="0"/>
              <a:t>7/29/2022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a:xfrm>
            <a:off x="11292840" y="6172202"/>
            <a:ext cx="914400" cy="593725"/>
          </a:xfrm>
          <a:prstGeom prst="rect">
            <a:avLst/>
          </a:prstGeom>
        </p:spPr>
        <p:txBody>
          <a:bodyPr/>
          <a:lstStyle>
            <a:lvl1pPr>
              <a:defRPr>
                <a:solidFill>
                  <a:schemeClr val="tx1">
                    <a:lumMod val="65000"/>
                  </a:schemeClr>
                </a:solidFill>
              </a:defRPr>
            </a:lvl1pPr>
          </a:lstStyle>
          <a:p>
            <a:fld id="{24CC0DD7-42D4-2D40-965B-D9D0D0277763}" type="slidenum">
              <a:rPr lang="en-US" smtClean="0"/>
              <a:t>‹#›</a:t>
            </a:fld>
            <a:endParaRPr lang="en-US"/>
          </a:p>
        </p:txBody>
      </p:sp>
    </p:spTree>
    <p:extLst>
      <p:ext uri="{BB962C8B-B14F-4D97-AF65-F5344CB8AC3E}">
        <p14:creationId xmlns:p14="http://schemas.microsoft.com/office/powerpoint/2010/main" val="356433623"/>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1" y="1905007"/>
            <a:ext cx="10242551" cy="1523495"/>
          </a:xfrm>
        </p:spPr>
        <p:txBody>
          <a:bodyPr>
            <a:noAutofit/>
          </a:bodyPr>
          <a:lstStyle>
            <a:lvl1pPr>
              <a:lnSpc>
                <a:spcPct val="90000"/>
              </a:lnSpc>
              <a:defRPr sz="2279"/>
            </a:lvl1pPr>
          </a:lstStyle>
          <a:p>
            <a:r>
              <a:rPr lang="en-US"/>
              <a:t>Click to edit Master title style</a:t>
            </a:r>
          </a:p>
        </p:txBody>
      </p:sp>
      <p:sp>
        <p:nvSpPr>
          <p:cNvPr id="3" name="Subtitle 2"/>
          <p:cNvSpPr>
            <a:spLocks noGrp="1"/>
          </p:cNvSpPr>
          <p:nvPr>
            <p:ph type="subTitle" idx="1"/>
          </p:nvPr>
        </p:nvSpPr>
        <p:spPr>
          <a:xfrm>
            <a:off x="973670" y="4344995"/>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192874" indent="0" algn="ctr">
              <a:buNone/>
              <a:defRPr>
                <a:solidFill>
                  <a:schemeClr val="tx1">
                    <a:tint val="75000"/>
                  </a:schemeClr>
                </a:solidFill>
              </a:defRPr>
            </a:lvl2pPr>
            <a:lvl3pPr marL="385747" indent="0" algn="ctr">
              <a:buNone/>
              <a:defRPr>
                <a:solidFill>
                  <a:schemeClr val="tx1">
                    <a:tint val="75000"/>
                  </a:schemeClr>
                </a:solidFill>
              </a:defRPr>
            </a:lvl3pPr>
            <a:lvl4pPr marL="578621" indent="0" algn="ctr">
              <a:buNone/>
              <a:defRPr>
                <a:solidFill>
                  <a:schemeClr val="tx1">
                    <a:tint val="75000"/>
                  </a:schemeClr>
                </a:solidFill>
              </a:defRPr>
            </a:lvl4pPr>
            <a:lvl5pPr marL="771494" indent="0" algn="ctr">
              <a:buNone/>
              <a:defRPr>
                <a:solidFill>
                  <a:schemeClr val="tx1">
                    <a:tint val="75000"/>
                  </a:schemeClr>
                </a:solidFill>
              </a:defRPr>
            </a:lvl5pPr>
            <a:lvl6pPr marL="964368" indent="0" algn="ctr">
              <a:buNone/>
              <a:defRPr>
                <a:solidFill>
                  <a:schemeClr val="tx1">
                    <a:tint val="75000"/>
                  </a:schemeClr>
                </a:solidFill>
              </a:defRPr>
            </a:lvl6pPr>
            <a:lvl7pPr marL="1157242" indent="0" algn="ctr">
              <a:buNone/>
              <a:defRPr>
                <a:solidFill>
                  <a:schemeClr val="tx1">
                    <a:tint val="75000"/>
                  </a:schemeClr>
                </a:solidFill>
              </a:defRPr>
            </a:lvl7pPr>
            <a:lvl8pPr marL="1350115" indent="0" algn="ctr">
              <a:buNone/>
              <a:defRPr>
                <a:solidFill>
                  <a:schemeClr val="tx1">
                    <a:tint val="75000"/>
                  </a:schemeClr>
                </a:solidFill>
              </a:defRPr>
            </a:lvl8pPr>
            <a:lvl9pPr marL="154298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50651306"/>
      </p:ext>
    </p:extLst>
  </p:cSld>
  <p:clrMapOvr>
    <a:masterClrMapping/>
  </p:clrMapOvr>
  <p:transition>
    <p:fade/>
  </p:transition>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2279"/>
            </a:lvl1pPr>
          </a:lstStyle>
          <a:p>
            <a:r>
              <a:rPr lang="en-US"/>
              <a:t>Click to edit Master title style</a:t>
            </a:r>
          </a:p>
        </p:txBody>
      </p:sp>
      <p:sp>
        <p:nvSpPr>
          <p:cNvPr id="3" name="Subtitle 2"/>
          <p:cNvSpPr>
            <a:spLocks noGrp="1"/>
          </p:cNvSpPr>
          <p:nvPr>
            <p:ph type="subTitle" idx="1"/>
          </p:nvPr>
        </p:nvSpPr>
        <p:spPr>
          <a:xfrm>
            <a:off x="1825273" y="4344995"/>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192874" indent="0" algn="ctr">
              <a:buNone/>
              <a:defRPr>
                <a:solidFill>
                  <a:schemeClr val="tx1">
                    <a:tint val="75000"/>
                  </a:schemeClr>
                </a:solidFill>
              </a:defRPr>
            </a:lvl2pPr>
            <a:lvl3pPr marL="385747" indent="0" algn="ctr">
              <a:buNone/>
              <a:defRPr>
                <a:solidFill>
                  <a:schemeClr val="tx1">
                    <a:tint val="75000"/>
                  </a:schemeClr>
                </a:solidFill>
              </a:defRPr>
            </a:lvl3pPr>
            <a:lvl4pPr marL="578621" indent="0" algn="ctr">
              <a:buNone/>
              <a:defRPr>
                <a:solidFill>
                  <a:schemeClr val="tx1">
                    <a:tint val="75000"/>
                  </a:schemeClr>
                </a:solidFill>
              </a:defRPr>
            </a:lvl4pPr>
            <a:lvl5pPr marL="771494" indent="0" algn="ctr">
              <a:buNone/>
              <a:defRPr>
                <a:solidFill>
                  <a:schemeClr val="tx1">
                    <a:tint val="75000"/>
                  </a:schemeClr>
                </a:solidFill>
              </a:defRPr>
            </a:lvl5pPr>
            <a:lvl6pPr marL="964368" indent="0" algn="ctr">
              <a:buNone/>
              <a:defRPr>
                <a:solidFill>
                  <a:schemeClr val="tx1">
                    <a:tint val="75000"/>
                  </a:schemeClr>
                </a:solidFill>
              </a:defRPr>
            </a:lvl6pPr>
            <a:lvl7pPr marL="1157242" indent="0" algn="ctr">
              <a:buNone/>
              <a:defRPr>
                <a:solidFill>
                  <a:schemeClr val="tx1">
                    <a:tint val="75000"/>
                  </a:schemeClr>
                </a:solidFill>
              </a:defRPr>
            </a:lvl7pPr>
            <a:lvl8pPr marL="1350115" indent="0" algn="ctr">
              <a:buNone/>
              <a:defRPr>
                <a:solidFill>
                  <a:schemeClr val="tx1">
                    <a:tint val="75000"/>
                  </a:schemeClr>
                </a:solidFill>
              </a:defRPr>
            </a:lvl8pPr>
            <a:lvl9pPr marL="1542989"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4219" b="0" i="1" u="none" strike="noStrike" kern="0" cap="none" spc="-64"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699852947"/>
      </p:ext>
    </p:extLst>
  </p:cSld>
  <p:clrMapOvr>
    <a:masterClrMapping/>
  </p:clrMapOvr>
  <p:transition>
    <p:fade/>
  </p:transition>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90127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836990"/>
      </p:ext>
    </p:extLst>
  </p:cSld>
  <p:clrMapOvr>
    <a:masterClrMapping/>
  </p:clrMapOvr>
  <p:transition>
    <p:fade/>
  </p:transition>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9"/>
            <a:ext cx="11176000" cy="90127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1113479"/>
      </p:ext>
    </p:extLst>
  </p:cSld>
  <p:clrMapOvr>
    <a:masterClrMapping/>
  </p:clrMapOvr>
  <p:transition>
    <p:fade/>
  </p:transition>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735266"/>
          </a:xfrm>
        </p:spPr>
        <p:txBody>
          <a:bodyPr/>
          <a:lstStyle>
            <a:lvl1pPr marL="143428" indent="-143428">
              <a:lnSpc>
                <a:spcPct val="90000"/>
              </a:lnSpc>
              <a:defRPr sz="1181"/>
            </a:lvl1pPr>
            <a:lvl2pPr marL="284065" indent="-137288">
              <a:lnSpc>
                <a:spcPct val="90000"/>
              </a:lnSpc>
              <a:defRPr sz="1013"/>
            </a:lvl2pPr>
            <a:lvl3pPr marL="402378" indent="-121662">
              <a:lnSpc>
                <a:spcPct val="90000"/>
              </a:lnSpc>
              <a:defRPr sz="844"/>
            </a:lvl3pPr>
            <a:lvl4pPr marL="517902" indent="-115523">
              <a:lnSpc>
                <a:spcPct val="90000"/>
              </a:lnSpc>
              <a:defRPr sz="760"/>
            </a:lvl4pPr>
            <a:lvl5pPr marL="639564" indent="-118313">
              <a:lnSpc>
                <a:spcPct val="90000"/>
              </a:lnSpc>
              <a:defRPr sz="76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735266"/>
          </a:xfrm>
        </p:spPr>
        <p:txBody>
          <a:bodyPr/>
          <a:lstStyle>
            <a:lvl1pPr marL="146777" indent="-146777">
              <a:lnSpc>
                <a:spcPct val="90000"/>
              </a:lnSpc>
              <a:defRPr sz="1181"/>
            </a:lvl1pPr>
            <a:lvl2pPr marL="284065" indent="-143428">
              <a:lnSpc>
                <a:spcPct val="90000"/>
              </a:lnSpc>
              <a:defRPr sz="1013"/>
            </a:lvl2pPr>
            <a:lvl3pPr marL="405727" indent="-127802">
              <a:lnSpc>
                <a:spcPct val="90000"/>
              </a:lnSpc>
              <a:defRPr sz="844"/>
            </a:lvl3pPr>
            <a:lvl4pPr marL="517902" indent="-112175">
              <a:lnSpc>
                <a:spcPct val="90000"/>
              </a:lnSpc>
              <a:defRPr sz="760"/>
            </a:lvl4pPr>
            <a:lvl5pPr marL="639564" indent="-115523">
              <a:lnSpc>
                <a:spcPct val="90000"/>
              </a:lnSpc>
              <a:defRPr sz="76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8103689"/>
      </p:ext>
    </p:extLst>
  </p:cSld>
  <p:clrMapOvr>
    <a:masterClrMapping/>
  </p:clrMapOvr>
  <p:transition>
    <p:fade/>
  </p:transition>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57924"/>
            <a:ext cx="5486400" cy="146130"/>
          </a:xfrm>
        </p:spPr>
        <p:txBody>
          <a:bodyPr anchor="b"/>
          <a:lstStyle>
            <a:lvl1pPr marL="0" indent="0">
              <a:lnSpc>
                <a:spcPct val="90000"/>
              </a:lnSpc>
              <a:spcBef>
                <a:spcPts val="0"/>
              </a:spcBef>
              <a:buNone/>
              <a:defRPr sz="1055" b="1"/>
            </a:lvl1pPr>
            <a:lvl2pPr marL="192874" indent="0">
              <a:buNone/>
              <a:defRPr sz="844" b="1"/>
            </a:lvl2pPr>
            <a:lvl3pPr marL="385747" indent="0">
              <a:buNone/>
              <a:defRPr sz="760" b="1"/>
            </a:lvl3pPr>
            <a:lvl4pPr marL="578621" indent="0">
              <a:buNone/>
              <a:defRPr sz="675" b="1"/>
            </a:lvl4pPr>
            <a:lvl5pPr marL="771494" indent="0">
              <a:buNone/>
              <a:defRPr sz="675" b="1"/>
            </a:lvl5pPr>
            <a:lvl6pPr marL="964368" indent="0">
              <a:buNone/>
              <a:defRPr sz="675" b="1"/>
            </a:lvl6pPr>
            <a:lvl7pPr marL="1157242" indent="0">
              <a:buNone/>
              <a:defRPr sz="675" b="1"/>
            </a:lvl7pPr>
            <a:lvl8pPr marL="1350115" indent="0">
              <a:buNone/>
              <a:defRPr sz="675" b="1"/>
            </a:lvl8pPr>
            <a:lvl9pPr marL="1542989" indent="0">
              <a:buNone/>
              <a:defRPr sz="675" b="1"/>
            </a:lvl9pPr>
          </a:lstStyle>
          <a:p>
            <a:pPr lvl="0"/>
            <a:r>
              <a:rPr lang="en-US"/>
              <a:t>Click to edit Master text styles</a:t>
            </a:r>
          </a:p>
        </p:txBody>
      </p:sp>
      <p:sp>
        <p:nvSpPr>
          <p:cNvPr id="4" name="Content Placeholder 3"/>
          <p:cNvSpPr>
            <a:spLocks noGrp="1"/>
          </p:cNvSpPr>
          <p:nvPr>
            <p:ph sz="half" idx="2"/>
          </p:nvPr>
        </p:nvSpPr>
        <p:spPr>
          <a:xfrm>
            <a:off x="507999" y="2174878"/>
            <a:ext cx="5486400" cy="648767"/>
          </a:xfrm>
        </p:spPr>
        <p:txBody>
          <a:bodyPr/>
          <a:lstStyle>
            <a:lvl1pPr marL="118872" indent="-118872">
              <a:defRPr sz="971"/>
            </a:lvl1pPr>
            <a:lvl2pPr marL="237186" indent="-112175">
              <a:defRPr sz="844"/>
            </a:lvl2pPr>
            <a:lvl3pPr marL="343222" indent="-102687">
              <a:defRPr sz="760"/>
            </a:lvl3pPr>
            <a:lvl4pPr marL="443119" indent="-96549">
              <a:defRPr sz="717"/>
            </a:lvl4pPr>
            <a:lvl5pPr marL="539667" indent="-87061">
              <a:defRPr sz="717"/>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6" y="1957924"/>
            <a:ext cx="5489359" cy="146130"/>
          </a:xfrm>
        </p:spPr>
        <p:txBody>
          <a:bodyPr anchor="b"/>
          <a:lstStyle>
            <a:lvl1pPr marL="0" indent="0">
              <a:lnSpc>
                <a:spcPct val="90000"/>
              </a:lnSpc>
              <a:spcBef>
                <a:spcPts val="0"/>
              </a:spcBef>
              <a:buNone/>
              <a:defRPr sz="1055" b="1"/>
            </a:lvl1pPr>
            <a:lvl2pPr marL="192874" indent="0">
              <a:buNone/>
              <a:defRPr sz="844" b="1"/>
            </a:lvl2pPr>
            <a:lvl3pPr marL="385747" indent="0">
              <a:buNone/>
              <a:defRPr sz="760" b="1"/>
            </a:lvl3pPr>
            <a:lvl4pPr marL="578621" indent="0">
              <a:buNone/>
              <a:defRPr sz="675" b="1"/>
            </a:lvl4pPr>
            <a:lvl5pPr marL="771494" indent="0">
              <a:buNone/>
              <a:defRPr sz="675" b="1"/>
            </a:lvl5pPr>
            <a:lvl6pPr marL="964368" indent="0">
              <a:buNone/>
              <a:defRPr sz="675" b="1"/>
            </a:lvl6pPr>
            <a:lvl7pPr marL="1157242" indent="0">
              <a:buNone/>
              <a:defRPr sz="675" b="1"/>
            </a:lvl7pPr>
            <a:lvl8pPr marL="1350115" indent="0">
              <a:buNone/>
              <a:defRPr sz="675" b="1"/>
            </a:lvl8pPr>
            <a:lvl9pPr marL="1542989" indent="0">
              <a:buNone/>
              <a:defRPr sz="675" b="1"/>
            </a:lvl9pPr>
          </a:lstStyle>
          <a:p>
            <a:pPr lvl="0"/>
            <a:r>
              <a:rPr lang="en-US"/>
              <a:t>Click to edit Master text styles</a:t>
            </a:r>
          </a:p>
        </p:txBody>
      </p:sp>
      <p:sp>
        <p:nvSpPr>
          <p:cNvPr id="6" name="Content Placeholder 5"/>
          <p:cNvSpPr>
            <a:spLocks noGrp="1"/>
          </p:cNvSpPr>
          <p:nvPr>
            <p:ph sz="quarter" idx="4"/>
          </p:nvPr>
        </p:nvSpPr>
        <p:spPr>
          <a:xfrm>
            <a:off x="6193368" y="2174878"/>
            <a:ext cx="5490632" cy="648767"/>
          </a:xfrm>
        </p:spPr>
        <p:txBody>
          <a:bodyPr/>
          <a:lstStyle>
            <a:lvl1pPr marL="125011" indent="-125011">
              <a:defRPr sz="971"/>
            </a:lvl1pPr>
            <a:lvl2pPr marL="240534" indent="-115523">
              <a:defRPr sz="844"/>
            </a:lvl2pPr>
            <a:lvl3pPr marL="346570" indent="-103246">
              <a:defRPr sz="760"/>
            </a:lvl3pPr>
            <a:lvl4pPr marL="443119" indent="-99897">
              <a:defRPr sz="717"/>
            </a:lvl4pPr>
            <a:lvl5pPr marL="539667" indent="-93200">
              <a:defRPr sz="717"/>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7115280"/>
      </p:ext>
    </p:extLst>
  </p:cSld>
  <p:clrMapOvr>
    <a:masterClrMapping/>
  </p:clrMapOvr>
  <p:transition>
    <p:fade/>
  </p:transition>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1292477"/>
      </p:ext>
    </p:extLst>
  </p:cSld>
  <p:clrMapOvr>
    <a:masterClrMapping/>
  </p:clrMapOvr>
  <p:transition>
    <p:fade/>
  </p:transition>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43831"/>
      </p:ext>
    </p:extLst>
  </p:cSld>
  <p:clrMapOvr>
    <a:masterClrMapping/>
  </p:clrMapOvr>
  <p:transition>
    <p:fade/>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6500962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35755"/>
      </p:ext>
    </p:extLst>
  </p:cSld>
  <p:clrMapOvr>
    <a:masterClrMapping/>
  </p:clrMapOvr>
  <p:transition>
    <p:fade/>
  </p:transition>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90127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940236"/>
      </p:ext>
    </p:extLst>
  </p:cSld>
  <p:clrMapOvr>
    <a:masterClrMapping/>
  </p:clrMapOvr>
  <p:transition>
    <p:fade/>
  </p:transition>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90127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5" y="6238882"/>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2805380810"/>
      </p:ext>
    </p:extLst>
  </p:cSld>
  <p:clrMapOvr>
    <a:masterClrMapping/>
  </p:clrMapOvr>
  <p:transition>
    <p:fade/>
  </p:transition>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8"/>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506">
                <a:solidFill>
                  <a:schemeClr val="bg1"/>
                </a:solidFill>
              </a:defRPr>
            </a:lvl1pPr>
            <a:lvl2pPr>
              <a:buNone/>
              <a:defRPr sz="506">
                <a:solidFill>
                  <a:schemeClr val="bg1"/>
                </a:solidFill>
              </a:defRPr>
            </a:lvl2pPr>
            <a:lvl3pPr>
              <a:buNone/>
              <a:defRPr sz="506">
                <a:solidFill>
                  <a:schemeClr val="bg1"/>
                </a:solidFill>
              </a:defRPr>
            </a:lvl3pPr>
            <a:lvl4pPr>
              <a:buNone/>
              <a:defRPr sz="506">
                <a:solidFill>
                  <a:schemeClr val="bg1"/>
                </a:solidFill>
              </a:defRPr>
            </a:lvl4pPr>
            <a:lvl5pPr>
              <a:buNone/>
              <a:defRPr sz="506">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44814833"/>
      </p:ext>
    </p:extLst>
  </p:cSld>
  <p:clrMapOvr>
    <a:masterClrMapping/>
  </p:clrMapOvr>
  <p:hf sldNum="0"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8"/>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506">
                <a:solidFill>
                  <a:schemeClr val="bg1"/>
                </a:solidFill>
              </a:defRPr>
            </a:lvl1pPr>
            <a:lvl2pPr>
              <a:buNone/>
              <a:defRPr sz="506">
                <a:solidFill>
                  <a:schemeClr val="bg1"/>
                </a:solidFill>
              </a:defRPr>
            </a:lvl2pPr>
            <a:lvl3pPr>
              <a:buNone/>
              <a:defRPr sz="506">
                <a:solidFill>
                  <a:schemeClr val="bg1"/>
                </a:solidFill>
              </a:defRPr>
            </a:lvl3pPr>
            <a:lvl4pPr>
              <a:buNone/>
              <a:defRPr sz="506">
                <a:solidFill>
                  <a:schemeClr val="bg1"/>
                </a:solidFill>
              </a:defRPr>
            </a:lvl4pPr>
            <a:lvl5pPr>
              <a:buNone/>
              <a:defRPr sz="506">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221817878"/>
      </p:ext>
    </p:extLst>
  </p:cSld>
  <p:clrMapOvr>
    <a:masterClrMapping/>
  </p:clrMapOvr>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1283932"/>
      </p:ext>
    </p:extLst>
  </p:cSld>
  <p:clrMapOvr>
    <a:masterClrMapping/>
  </p:clrMapOvr>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61962456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2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6318522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665755585"/>
      </p:ext>
    </p:extLst>
  </p:cSld>
  <p:clrMapOvr>
    <a:masterClrMapping/>
  </p:clrMapOvr>
  <p:transition>
    <p:fade/>
  </p:transition>
  <p:hf sldNum="0"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34547938"/>
      </p:ext>
    </p:extLst>
  </p:cSld>
  <p:clrMapOvr>
    <a:masterClrMapping/>
  </p:clrMapOvr>
  <p:transition>
    <p:fade/>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8103150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0537696"/>
      </p:ext>
    </p:extLst>
  </p:cSld>
  <p:clrMapOvr>
    <a:masterClrMapping/>
  </p:clrMapOvr>
  <p:transition>
    <p:fade/>
  </p:transition>
  <p:hf sldNum="0"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486477"/>
      </p:ext>
    </p:extLst>
  </p:cSld>
  <p:clrMapOvr>
    <a:masterClrMapping/>
  </p:clrMapOvr>
  <p:transition>
    <p:fade/>
  </p:transition>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272492"/>
      </p:ext>
    </p:extLst>
  </p:cSld>
  <p:clrMapOvr>
    <a:masterClrMapping/>
  </p:clrMapOvr>
  <p:transition>
    <p:fade/>
  </p:transition>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9115199"/>
      </p:ext>
    </p:extLst>
  </p:cSld>
  <p:clrMapOvr>
    <a:masterClrMapping/>
  </p:clrMapOvr>
  <p:transition>
    <p:fade/>
  </p:transition>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7979446"/>
      </p:ext>
    </p:extLst>
  </p:cSld>
  <p:clrMapOvr>
    <a:masterClrMapping/>
  </p:clrMapOvr>
  <p:transition>
    <p:fade/>
  </p:transition>
  <p:hf sldNum="0"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600785"/>
      </p:ext>
    </p:extLst>
  </p:cSld>
  <p:clrMapOvr>
    <a:masterClrMapping/>
  </p:clrMapOvr>
  <p:transition>
    <p:fade/>
  </p:transition>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500460"/>
      </p:ext>
    </p:extLst>
  </p:cSld>
  <p:clrMapOvr>
    <a:masterClrMapping/>
  </p:clrMapOvr>
  <p:transition>
    <p:fade/>
  </p:transition>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8934379"/>
      </p:ext>
    </p:extLst>
  </p:cSld>
  <p:clrMapOvr>
    <a:masterClrMapping/>
  </p:clrMapOvr>
  <p:transition>
    <p:fade/>
  </p:transition>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836333550"/>
      </p:ext>
    </p:extLst>
  </p:cSld>
  <p:clrMapOvr>
    <a:masterClrMapping/>
  </p:clrMapOvr>
  <p:transition>
    <p:fade/>
  </p:transition>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83711255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09989994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78531920"/>
      </p:ext>
    </p:extLst>
  </p:cSld>
  <p:clrMapOvr>
    <a:masterClrMapping/>
  </p:clrMapOvr>
  <p:hf sldNum="0"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8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14951989"/>
      </p:ext>
    </p:extLst>
  </p:cSld>
  <p:clrMapOvr>
    <a:masterClrMapping/>
  </p:clrMapOvr>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9911800"/>
      </p:ext>
    </p:extLst>
  </p:cSld>
  <p:clrMapOvr>
    <a:masterClrMapping/>
  </p:clrMapOvr>
  <p:hf sldNum="0"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79107694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2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62754158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51855016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06260946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750007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577644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44278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3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solidFill>
                <a:srgbClr val="FFFFFF"/>
              </a:solidFill>
            </a:endParaRPr>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2"/>
            <a:ext cx="4673600" cy="323165"/>
          </a:xfrm>
          <a:prstGeom prst="rect">
            <a:avLst/>
          </a:prstGeom>
          <a:noFill/>
        </p:spPr>
        <p:txBody>
          <a:bodyPr wrap="square" rtlCol="0">
            <a:spAutoFit/>
          </a:bodyPr>
          <a:lstStyle/>
          <a:p>
            <a:pPr algn="ctr"/>
            <a:r>
              <a:rPr lang="en-US" sz="1500">
                <a:solidFill>
                  <a:srgbClr val="283D5E"/>
                </a:solidFill>
                <a:latin typeface="Galliard BT"/>
              </a:rPr>
              <a:t>Schedule</a:t>
            </a:r>
            <a:endParaRPr lang="en-US">
              <a:solidFill>
                <a:srgbClr val="283D5E"/>
              </a:solidFill>
              <a:latin typeface="Galliard BT"/>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2"/>
            <a:ext cx="4673600" cy="323165"/>
          </a:xfrm>
          <a:prstGeom prst="rect">
            <a:avLst/>
          </a:prstGeom>
          <a:noFill/>
        </p:spPr>
        <p:txBody>
          <a:bodyPr wrap="square" rtlCol="0">
            <a:spAutoFit/>
          </a:bodyPr>
          <a:lstStyle/>
          <a:p>
            <a:pPr algn="ctr"/>
            <a:r>
              <a:rPr lang="en-US" sz="1500">
                <a:solidFill>
                  <a:srgbClr val="283D5E"/>
                </a:solidFill>
                <a:latin typeface="Galliard BT"/>
              </a:rPr>
              <a:t>Pre-class</a:t>
            </a:r>
            <a:endParaRPr lang="en-US">
              <a:solidFill>
                <a:srgbClr val="283D5E"/>
              </a:solidFill>
              <a:latin typeface="Galliard BT"/>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22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730125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224710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96324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620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4390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259672314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63802771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33039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4722680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07186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solidFill>
                <a:srgbClr val="FFFFFF"/>
              </a:solidFill>
            </a:endParaRPr>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r>
              <a:rPr lang="en-US" sz="1500">
                <a:solidFill>
                  <a:srgbClr val="283D5E"/>
                </a:solidFill>
                <a:latin typeface="Galliard BT"/>
              </a:rPr>
              <a:t>Topics</a:t>
            </a:r>
            <a:endParaRPr lang="en-US">
              <a:solidFill>
                <a:srgbClr val="283D5E"/>
              </a:solidFill>
              <a:latin typeface="Galliard B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8871572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345836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98973151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825273" y="4344989"/>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0" i="1" u="none" strike="noStrike" kern="0" cap="none" spc="-150"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2482651340"/>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2"/>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668482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5"/>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313666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3"/>
            <a:ext cx="548640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3"/>
            <a:ext cx="548640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41220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757802"/>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2" y="1757802"/>
            <a:ext cx="548935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250116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69842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77825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6389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solidFill>
                <a:srgbClr val="FFFFFF"/>
              </a:solidFill>
            </a:endParaRPr>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r>
              <a:rPr lang="en-US" sz="1500">
                <a:solidFill>
                  <a:srgbClr val="283D5E"/>
                </a:solidFill>
                <a:latin typeface="Galliard BT"/>
              </a:rPr>
              <a:t>Topics</a:t>
            </a:r>
            <a:endParaRPr lang="en-US">
              <a:solidFill>
                <a:srgbClr val="283D5E"/>
              </a:solidFill>
              <a:latin typeface="Galliard B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7737186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13845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32124857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84039030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08020895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64659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6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5552001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47817653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332791556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116659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51362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3072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3072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3638"/>
            <a:ext cx="2844800" cy="457200"/>
          </a:xfrm>
          <a:prstGeom prst="rect">
            <a:avLst/>
          </a:prstGeom>
        </p:spPr>
        <p:txBody>
          <a:bodyPr/>
          <a:lstStyle>
            <a:lvl1pPr>
              <a:defRPr/>
            </a:lvl1pPr>
          </a:lstStyle>
          <a:p>
            <a:endParaRPr lang="en-US" altLang="en-US">
              <a:solidFill>
                <a:srgbClr val="283D5E"/>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CACFD1">
                  <a:lumMod val="75000"/>
                </a:srgbClr>
              </a:solidFill>
            </a:endParaRPr>
          </a:p>
        </p:txBody>
      </p:sp>
      <p:sp>
        <p:nvSpPr>
          <p:cNvPr id="7" name="Slide Number Placeholder 6"/>
          <p:cNvSpPr>
            <a:spLocks noGrp="1"/>
          </p:cNvSpPr>
          <p:nvPr>
            <p:ph type="sldNum" sz="quarter" idx="12"/>
          </p:nvPr>
        </p:nvSpPr>
        <p:spPr>
          <a:xfrm>
            <a:off x="8737600" y="6243638"/>
            <a:ext cx="2844800" cy="457200"/>
          </a:xfrm>
          <a:prstGeom prst="rect">
            <a:avLst/>
          </a:prstGeom>
        </p:spPr>
        <p:txBody>
          <a:bodyPr/>
          <a:lstStyle>
            <a:lvl1pPr>
              <a:defRPr/>
            </a:lvl1pPr>
          </a:lstStyle>
          <a:p>
            <a:fld id="{00EEBC6B-8388-4D17-BFB1-00B2F3C10B15}" type="slidenum">
              <a:rPr lang="en-US" altLang="en-US">
                <a:solidFill>
                  <a:srgbClr val="283D5E"/>
                </a:solidFill>
              </a:rPr>
              <a:pPr/>
              <a:t>‹#›</a:t>
            </a:fld>
            <a:endParaRPr lang="en-US" altLang="en-US">
              <a:solidFill>
                <a:srgbClr val="283D5E"/>
              </a:solidFill>
            </a:endParaRPr>
          </a:p>
        </p:txBody>
      </p:sp>
    </p:spTree>
    <p:extLst>
      <p:ext uri="{BB962C8B-B14F-4D97-AF65-F5344CB8AC3E}">
        <p14:creationId xmlns:p14="http://schemas.microsoft.com/office/powerpoint/2010/main" val="133930524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709678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880267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4593874"/>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644304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1356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430423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93508493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99134436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84983928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66409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17600" y="5943600"/>
            <a:ext cx="2540000" cy="304800"/>
          </a:xfrm>
          <a:prstGeom prst="rect">
            <a:avLst/>
          </a:prstGeom>
        </p:spPr>
        <p:txBody>
          <a:bodyPr/>
          <a:lstStyle>
            <a:lvl1pPr>
              <a:defRPr/>
            </a:lvl1pPr>
          </a:lstStyle>
          <a:p>
            <a:endParaRPr lang="en-US" altLang="en-US">
              <a:solidFill>
                <a:srgbClr val="283D5E"/>
              </a:solidFill>
            </a:endParaRPr>
          </a:p>
        </p:txBody>
      </p:sp>
      <p:sp>
        <p:nvSpPr>
          <p:cNvPr id="4" name="Footer Placeholder 3"/>
          <p:cNvSpPr>
            <a:spLocks noGrp="1"/>
          </p:cNvSpPr>
          <p:nvPr>
            <p:ph type="ftr" sz="quarter" idx="11"/>
          </p:nvPr>
        </p:nvSpPr>
        <p:spPr/>
        <p:txBody>
          <a:bodyPr/>
          <a:lstStyle>
            <a:lvl1pPr>
              <a:defRPr/>
            </a:lvl1pPr>
          </a:lstStyle>
          <a:p>
            <a:endParaRPr lang="en-US" altLang="en-US">
              <a:solidFill>
                <a:srgbClr val="CACFD1">
                  <a:lumMod val="75000"/>
                </a:srgbClr>
              </a:solidFill>
            </a:endParaRPr>
          </a:p>
        </p:txBody>
      </p:sp>
      <p:sp>
        <p:nvSpPr>
          <p:cNvPr id="5" name="Slide Number Placeholder 4"/>
          <p:cNvSpPr>
            <a:spLocks noGrp="1"/>
          </p:cNvSpPr>
          <p:nvPr>
            <p:ph type="sldNum" sz="quarter" idx="12"/>
          </p:nvPr>
        </p:nvSpPr>
        <p:spPr>
          <a:xfrm>
            <a:off x="4978400" y="6248400"/>
            <a:ext cx="2540000" cy="457200"/>
          </a:xfrm>
          <a:prstGeom prst="rect">
            <a:avLst/>
          </a:prstGeom>
        </p:spPr>
        <p:txBody>
          <a:bodyPr/>
          <a:lstStyle>
            <a:lvl1pPr>
              <a:defRPr/>
            </a:lvl1pPr>
          </a:lstStyle>
          <a:p>
            <a:fld id="{B2D9BEF6-2EAE-4189-BE0D-DEEA011F4248}" type="slidenum">
              <a:rPr lang="en-US" altLang="en-US">
                <a:solidFill>
                  <a:srgbClr val="283D5E"/>
                </a:solidFill>
              </a:rPr>
              <a:pPr/>
              <a:t>‹#›</a:t>
            </a:fld>
            <a:endParaRPr lang="en-US" altLang="en-US">
              <a:solidFill>
                <a:srgbClr val="283D5E"/>
              </a:solidFill>
            </a:endParaRPr>
          </a:p>
        </p:txBody>
      </p:sp>
    </p:spTree>
    <p:extLst>
      <p:ext uri="{BB962C8B-B14F-4D97-AF65-F5344CB8AC3E}">
        <p14:creationId xmlns:p14="http://schemas.microsoft.com/office/powerpoint/2010/main" val="4271423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2205168"/>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812090466"/>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5885377"/>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369833"/>
      </p:ext>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36895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134475"/>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848862"/>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682203"/>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722356"/>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5299240"/>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649223420"/>
      </p:ext>
    </p:extLst>
  </p:cSld>
  <p:clrMapOvr>
    <a:masterClrMapping/>
  </p:clrMapOvr>
  <p:transition>
    <p:fade/>
  </p:transition>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62457180"/>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31232627"/>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33670"/>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36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126080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22440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311009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812843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559911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29481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3940114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75">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013">
                <a:solidFill>
                  <a:schemeClr val="accent1">
                    <a:lumMod val="75000"/>
                  </a:schemeClr>
                </a:solidFill>
              </a:defRPr>
            </a:lvl1pPr>
            <a:lvl2pPr>
              <a:buFontTx/>
              <a:buNone/>
              <a:defRPr sz="1013">
                <a:solidFill>
                  <a:schemeClr val="accent1">
                    <a:lumMod val="75000"/>
                  </a:schemeClr>
                </a:solidFill>
              </a:defRPr>
            </a:lvl2pPr>
            <a:lvl3pPr>
              <a:buFontTx/>
              <a:buNone/>
              <a:defRPr sz="1013">
                <a:solidFill>
                  <a:schemeClr val="accent1">
                    <a:lumMod val="75000"/>
                  </a:schemeClr>
                </a:solidFill>
              </a:defRPr>
            </a:lvl3pPr>
            <a:lvl4pPr>
              <a:buFontTx/>
              <a:buNone/>
              <a:defRPr sz="1013">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31267" indent="-131267">
              <a:defRPr sz="1013">
                <a:solidFill>
                  <a:schemeClr val="tx1"/>
                </a:solidFill>
              </a:defRPr>
            </a:lvl1pPr>
            <a:lvl2pPr marL="257175" indent="-125909">
              <a:defRPr sz="900">
                <a:solidFill>
                  <a:schemeClr val="tx1"/>
                </a:solidFill>
              </a:defRPr>
            </a:lvl2pPr>
            <a:lvl3pPr marL="131267" indent="-131267">
              <a:defRPr sz="1013">
                <a:solidFill>
                  <a:schemeClr val="bg2">
                    <a:lumMod val="50000"/>
                    <a:lumOff val="50000"/>
                  </a:schemeClr>
                </a:solidFill>
              </a:defRPr>
            </a:lvl3pPr>
            <a:lvl4pPr marL="131267" indent="-131267">
              <a:defRPr sz="1013">
                <a:solidFill>
                  <a:schemeClr val="bg2">
                    <a:lumMod val="50000"/>
                    <a:lumOff val="50000"/>
                  </a:schemeClr>
                </a:solidFill>
              </a:defRPr>
            </a:lvl4pPr>
            <a:lvl5pPr marL="131267" indent="-131267">
              <a:defRPr sz="1013">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4"/>
            <a:ext cx="4673600" cy="265457"/>
          </a:xfrm>
          <a:prstGeom prst="rect">
            <a:avLst/>
          </a:prstGeom>
          <a:noFill/>
        </p:spPr>
        <p:txBody>
          <a:bodyPr wrap="square" rtlCol="0">
            <a:spAutoFit/>
          </a:bodyPr>
          <a:lstStyle/>
          <a:p>
            <a:pPr algn="ctr" fontAlgn="base">
              <a:spcBef>
                <a:spcPct val="0"/>
              </a:spcBef>
              <a:spcAft>
                <a:spcPct val="0"/>
              </a:spcAft>
            </a:pPr>
            <a:r>
              <a:rPr lang="en-US" sz="1125">
                <a:solidFill>
                  <a:srgbClr val="283D5E"/>
                </a:solidFill>
              </a:rPr>
              <a:t>Schedule</a:t>
            </a:r>
            <a:endParaRPr lang="en-US" sz="1013">
              <a:solidFill>
                <a:srgbClr val="283D5E"/>
              </a:solidFill>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31267" indent="-131267">
              <a:defRPr sz="1013">
                <a:solidFill>
                  <a:schemeClr val="tx1"/>
                </a:solidFill>
              </a:defRPr>
            </a:lvl1pPr>
            <a:lvl2pPr marL="257175" indent="-125909">
              <a:defRPr sz="900">
                <a:solidFill>
                  <a:schemeClr val="tx1"/>
                </a:solidFill>
              </a:defRPr>
            </a:lvl2pPr>
            <a:lvl3pPr marL="131267" indent="-131267">
              <a:defRPr sz="1013">
                <a:solidFill>
                  <a:schemeClr val="bg2">
                    <a:lumMod val="50000"/>
                    <a:lumOff val="50000"/>
                  </a:schemeClr>
                </a:solidFill>
              </a:defRPr>
            </a:lvl3pPr>
            <a:lvl4pPr marL="131267" indent="-131267">
              <a:defRPr sz="1013">
                <a:solidFill>
                  <a:schemeClr val="bg2">
                    <a:lumMod val="50000"/>
                    <a:lumOff val="50000"/>
                  </a:schemeClr>
                </a:solidFill>
              </a:defRPr>
            </a:lvl4pPr>
            <a:lvl5pPr marL="131267" indent="-131267">
              <a:defRPr sz="1013">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4"/>
            <a:ext cx="4673600" cy="265457"/>
          </a:xfrm>
          <a:prstGeom prst="rect">
            <a:avLst/>
          </a:prstGeom>
          <a:noFill/>
        </p:spPr>
        <p:txBody>
          <a:bodyPr wrap="square" rtlCol="0">
            <a:spAutoFit/>
          </a:bodyPr>
          <a:lstStyle/>
          <a:p>
            <a:pPr algn="ctr" fontAlgn="base">
              <a:spcBef>
                <a:spcPct val="0"/>
              </a:spcBef>
              <a:spcAft>
                <a:spcPct val="0"/>
              </a:spcAft>
            </a:pPr>
            <a:r>
              <a:rPr lang="en-US" sz="1125">
                <a:solidFill>
                  <a:srgbClr val="283D5E"/>
                </a:solidFill>
              </a:rPr>
              <a:t>Pre-class</a:t>
            </a:r>
            <a:endParaRPr lang="en-US" sz="1013">
              <a:solidFill>
                <a:srgbClr val="283D5E"/>
              </a:solidFill>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2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013">
                <a:solidFill>
                  <a:schemeClr val="accent1">
                    <a:lumMod val="75000"/>
                  </a:schemeClr>
                </a:solidFill>
              </a:defRPr>
            </a:lvl1pPr>
            <a:lvl2pPr>
              <a:buFontTx/>
              <a:buNone/>
              <a:defRPr sz="1013">
                <a:solidFill>
                  <a:schemeClr val="accent1">
                    <a:lumMod val="75000"/>
                  </a:schemeClr>
                </a:solidFill>
              </a:defRPr>
            </a:lvl2pPr>
            <a:lvl3pPr>
              <a:buFontTx/>
              <a:buNone/>
              <a:defRPr sz="1013">
                <a:solidFill>
                  <a:schemeClr val="accent1">
                    <a:lumMod val="75000"/>
                  </a:schemeClr>
                </a:solidFill>
              </a:defRPr>
            </a:lvl3pPr>
            <a:lvl4pPr>
              <a:buFontTx/>
              <a:buNone/>
              <a:defRPr sz="1013">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8" name="TextBox 7"/>
          <p:cNvSpPr txBox="1"/>
          <p:nvPr/>
        </p:nvSpPr>
        <p:spPr>
          <a:xfrm>
            <a:off x="203200" y="1524004"/>
            <a:ext cx="2743200" cy="265457"/>
          </a:xfrm>
          <a:prstGeom prst="rect">
            <a:avLst/>
          </a:prstGeom>
          <a:noFill/>
        </p:spPr>
        <p:txBody>
          <a:bodyPr wrap="square" rtlCol="0">
            <a:spAutoFit/>
          </a:bodyPr>
          <a:lstStyle/>
          <a:p>
            <a:pPr fontAlgn="base">
              <a:spcBef>
                <a:spcPct val="0"/>
              </a:spcBef>
              <a:spcAft>
                <a:spcPct val="0"/>
              </a:spcAft>
            </a:pPr>
            <a:r>
              <a:rPr lang="en-US" sz="1125">
                <a:solidFill>
                  <a:srgbClr val="283D5E"/>
                </a:solidFill>
              </a:rPr>
              <a:t>Topics</a:t>
            </a:r>
            <a:endParaRPr lang="en-US" sz="1013">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161628" indent="-161628">
              <a:buNone/>
              <a:defRPr sz="788">
                <a:solidFill>
                  <a:schemeClr val="accent1">
                    <a:lumMod val="50000"/>
                  </a:schemeClr>
                </a:solidFill>
              </a:defRPr>
            </a:lvl1pPr>
            <a:lvl2pPr marL="161628" indent="-95548">
              <a:spcBef>
                <a:spcPts val="0"/>
              </a:spcBef>
              <a:defRPr sz="675">
                <a:solidFill>
                  <a:schemeClr val="accent1">
                    <a:lumMod val="50000"/>
                  </a:schemeClr>
                </a:solidFill>
              </a:defRPr>
            </a:lvl2pPr>
            <a:lvl3pPr>
              <a:defRPr sz="619">
                <a:solidFill>
                  <a:schemeClr val="accent1">
                    <a:lumMod val="50000"/>
                  </a:schemeClr>
                </a:solidFill>
              </a:defRPr>
            </a:lvl3pPr>
            <a:lvl4pPr>
              <a:defRPr sz="675">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927946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35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013">
                <a:solidFill>
                  <a:schemeClr val="accent1">
                    <a:lumMod val="75000"/>
                  </a:schemeClr>
                </a:solidFill>
              </a:defRPr>
            </a:lvl1pPr>
            <a:lvl2pPr>
              <a:buFontTx/>
              <a:buNone/>
              <a:defRPr sz="1013">
                <a:solidFill>
                  <a:schemeClr val="accent1">
                    <a:lumMod val="75000"/>
                  </a:schemeClr>
                </a:solidFill>
              </a:defRPr>
            </a:lvl2pPr>
            <a:lvl3pPr>
              <a:buFontTx/>
              <a:buNone/>
              <a:defRPr sz="1013">
                <a:solidFill>
                  <a:schemeClr val="accent1">
                    <a:lumMod val="75000"/>
                  </a:schemeClr>
                </a:solidFill>
              </a:defRPr>
            </a:lvl3pPr>
            <a:lvl4pPr>
              <a:buFontTx/>
              <a:buNone/>
              <a:defRPr sz="1013">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8" name="TextBox 7"/>
          <p:cNvSpPr txBox="1"/>
          <p:nvPr/>
        </p:nvSpPr>
        <p:spPr>
          <a:xfrm>
            <a:off x="203200" y="1524004"/>
            <a:ext cx="2743200" cy="265457"/>
          </a:xfrm>
          <a:prstGeom prst="rect">
            <a:avLst/>
          </a:prstGeom>
          <a:noFill/>
        </p:spPr>
        <p:txBody>
          <a:bodyPr wrap="square" rtlCol="0">
            <a:spAutoFit/>
          </a:bodyPr>
          <a:lstStyle/>
          <a:p>
            <a:pPr fontAlgn="base">
              <a:spcBef>
                <a:spcPct val="0"/>
              </a:spcBef>
              <a:spcAft>
                <a:spcPct val="0"/>
              </a:spcAft>
            </a:pPr>
            <a:r>
              <a:rPr lang="en-US" sz="1125">
                <a:solidFill>
                  <a:srgbClr val="283D5E"/>
                </a:solidFill>
              </a:rPr>
              <a:t>Topics</a:t>
            </a:r>
            <a:endParaRPr lang="en-US" sz="1013">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161628" indent="-161628">
              <a:buNone/>
              <a:defRPr sz="788">
                <a:solidFill>
                  <a:schemeClr val="accent1">
                    <a:lumMod val="50000"/>
                  </a:schemeClr>
                </a:solidFill>
              </a:defRPr>
            </a:lvl1pPr>
            <a:lvl2pPr marL="161628" indent="-95548">
              <a:spcBef>
                <a:spcPts val="0"/>
              </a:spcBef>
              <a:defRPr sz="675">
                <a:solidFill>
                  <a:schemeClr val="accent1">
                    <a:lumMod val="50000"/>
                  </a:schemeClr>
                </a:solidFill>
              </a:defRPr>
            </a:lvl2pPr>
            <a:lvl3pPr>
              <a:defRPr sz="619">
                <a:solidFill>
                  <a:schemeClr val="accent1">
                    <a:lumMod val="50000"/>
                  </a:schemeClr>
                </a:solidFill>
              </a:defRPr>
            </a:lvl3pPr>
            <a:lvl4pPr>
              <a:defRPr sz="675">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997332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405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1238" baseline="0">
                <a:solidFill>
                  <a:schemeClr val="tx1">
                    <a:lumMod val="75000"/>
                  </a:schemeClr>
                </a:solidFill>
              </a:defRPr>
            </a:lvl1pPr>
            <a:lvl2pPr marL="257175" indent="0" algn="ctr">
              <a:buNone/>
              <a:defRPr sz="1238"/>
            </a:lvl2pPr>
            <a:lvl3pPr marL="514350" indent="0" algn="ctr">
              <a:buNone/>
              <a:defRPr sz="1238"/>
            </a:lvl3pPr>
            <a:lvl4pPr marL="771525" indent="0" algn="ctr">
              <a:buNone/>
              <a:defRPr sz="1125"/>
            </a:lvl4pPr>
            <a:lvl5pPr marL="1028700" indent="0" algn="ctr">
              <a:buNone/>
              <a:defRPr sz="1125"/>
            </a:lvl5pPr>
            <a:lvl6pPr marL="1285875" indent="0" algn="ctr">
              <a:buNone/>
              <a:defRPr sz="1125"/>
            </a:lvl6pPr>
            <a:lvl7pPr marL="1543050" indent="0" algn="ctr">
              <a:buNone/>
              <a:defRPr sz="1125"/>
            </a:lvl7pPr>
            <a:lvl8pPr marL="1800225" indent="0" algn="ctr">
              <a:buNone/>
              <a:defRPr sz="1125"/>
            </a:lvl8pPr>
            <a:lvl9pPr marL="2057400" indent="0" algn="ctr">
              <a:buNone/>
              <a:defRPr sz="1125"/>
            </a:lvl9pPr>
          </a:lstStyle>
          <a:p>
            <a:r>
              <a:rPr lang="en-US"/>
              <a:t>Click to edit Master subtitle style</a:t>
            </a:r>
          </a:p>
        </p:txBody>
      </p:sp>
      <p:sp>
        <p:nvSpPr>
          <p:cNvPr id="4" name="Date Placeholder 3"/>
          <p:cNvSpPr>
            <a:spLocks noGrp="1"/>
          </p:cNvSpPr>
          <p:nvPr>
            <p:ph type="dt" sz="half" idx="10"/>
          </p:nvPr>
        </p:nvSpPr>
        <p:spPr>
          <a:xfrm rot="16200000">
            <a:off x="10797545" y="998539"/>
            <a:ext cx="1904999" cy="365125"/>
          </a:xfrm>
          <a:prstGeom prst="rect">
            <a:avLst/>
          </a:prstGeom>
        </p:spPr>
        <p:txBody>
          <a:bodyPr/>
          <a:lstStyle>
            <a:lvl1pPr>
              <a:defRPr>
                <a:solidFill>
                  <a:schemeClr val="tx1">
                    <a:lumMod val="50000"/>
                  </a:schemeClr>
                </a:solidFill>
              </a:defRPr>
            </a:lvl1pPr>
          </a:lstStyle>
          <a:p>
            <a:fld id="{1584BABA-ECE9-AA44-AD7E-83C354BC8755}" type="datetimeFigureOut">
              <a:rPr lang="en-US" smtClean="0"/>
              <a:t>7/29/2022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a:xfrm>
            <a:off x="11292840" y="6172204"/>
            <a:ext cx="914400" cy="593725"/>
          </a:xfrm>
          <a:prstGeom prst="rect">
            <a:avLst/>
          </a:prstGeom>
        </p:spPr>
        <p:txBody>
          <a:bodyPr/>
          <a:lstStyle>
            <a:lvl1pPr>
              <a:defRPr>
                <a:solidFill>
                  <a:schemeClr val="tx1">
                    <a:lumMod val="65000"/>
                  </a:schemeClr>
                </a:solidFill>
              </a:defRPr>
            </a:lvl1pPr>
          </a:lstStyle>
          <a:p>
            <a:fld id="{24CC0DD7-42D4-2D40-965B-D9D0D0277763}" type="slidenum">
              <a:rPr lang="en-US" smtClean="0"/>
              <a:t>‹#›</a:t>
            </a:fld>
            <a:endParaRPr lang="en-US"/>
          </a:p>
        </p:txBody>
      </p:sp>
    </p:spTree>
    <p:extLst>
      <p:ext uri="{BB962C8B-B14F-4D97-AF65-F5344CB8AC3E}">
        <p14:creationId xmlns:p14="http://schemas.microsoft.com/office/powerpoint/2010/main" val="617406968"/>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05062917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21068931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504775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06225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2605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191716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9534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13536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977713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991138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87625003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145991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6729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837905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9560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3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Text Placeholder 8"/>
          <p:cNvSpPr>
            <a:spLocks noGrp="1"/>
          </p:cNvSpPr>
          <p:nvPr>
            <p:ph type="body" sz="quarter" idx="12"/>
          </p:nvPr>
        </p:nvSpPr>
        <p:spPr>
          <a:xfrm>
            <a:off x="13208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2"/>
            <a:ext cx="4673600" cy="323165"/>
          </a:xfrm>
          <a:prstGeom prst="rect">
            <a:avLst/>
          </a:prstGeom>
          <a:noFill/>
        </p:spPr>
        <p:txBody>
          <a:bodyPr wrap="square" rtlCol="0">
            <a:spAutoFit/>
          </a:bodyPr>
          <a:lstStyle/>
          <a:p>
            <a:pPr algn="ctr"/>
            <a:r>
              <a:rPr lang="en-US" sz="1500">
                <a:effectLst/>
                <a:latin typeface="+mj-lt"/>
              </a:rPr>
              <a:t>Schedule</a:t>
            </a:r>
            <a:endParaRPr lang="en-US">
              <a:effectLst/>
              <a:latin typeface="+mj-lt"/>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Text Placeholder 8"/>
          <p:cNvSpPr>
            <a:spLocks noGrp="1"/>
          </p:cNvSpPr>
          <p:nvPr>
            <p:ph type="body" sz="quarter" idx="13"/>
          </p:nvPr>
        </p:nvSpPr>
        <p:spPr>
          <a:xfrm>
            <a:off x="61976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2"/>
            <a:ext cx="4673600" cy="323165"/>
          </a:xfrm>
          <a:prstGeom prst="rect">
            <a:avLst/>
          </a:prstGeom>
          <a:noFill/>
        </p:spPr>
        <p:txBody>
          <a:bodyPr wrap="square" rtlCol="0">
            <a:spAutoFit/>
          </a:bodyPr>
          <a:lstStyle/>
          <a:p>
            <a:pPr algn="ctr"/>
            <a:r>
              <a:rPr lang="en-US" sz="1500">
                <a:effectLst/>
                <a:latin typeface="+mj-lt"/>
              </a:rPr>
              <a:t>Pre-class</a:t>
            </a:r>
            <a:endParaRPr lang="en-US">
              <a:effectLst/>
              <a:latin typeface="+mj-lt"/>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9459674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465392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984037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75">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013">
                <a:solidFill>
                  <a:schemeClr val="accent1">
                    <a:lumMod val="75000"/>
                  </a:schemeClr>
                </a:solidFill>
              </a:defRPr>
            </a:lvl1pPr>
            <a:lvl2pPr>
              <a:buFontTx/>
              <a:buNone/>
              <a:defRPr sz="1013">
                <a:solidFill>
                  <a:schemeClr val="accent1">
                    <a:lumMod val="75000"/>
                  </a:schemeClr>
                </a:solidFill>
              </a:defRPr>
            </a:lvl2pPr>
            <a:lvl3pPr>
              <a:buFontTx/>
              <a:buNone/>
              <a:defRPr sz="1013">
                <a:solidFill>
                  <a:schemeClr val="accent1">
                    <a:lumMod val="75000"/>
                  </a:schemeClr>
                </a:solidFill>
              </a:defRPr>
            </a:lvl3pPr>
            <a:lvl4pPr>
              <a:buFontTx/>
              <a:buNone/>
              <a:defRPr sz="1013">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31267" indent="-131267">
              <a:defRPr sz="1013">
                <a:solidFill>
                  <a:schemeClr val="tx1"/>
                </a:solidFill>
              </a:defRPr>
            </a:lvl1pPr>
            <a:lvl2pPr marL="257175" indent="-125909">
              <a:defRPr sz="900">
                <a:solidFill>
                  <a:schemeClr val="tx1"/>
                </a:solidFill>
              </a:defRPr>
            </a:lvl2pPr>
            <a:lvl3pPr marL="131267" indent="-131267">
              <a:defRPr sz="1013">
                <a:solidFill>
                  <a:schemeClr val="bg2">
                    <a:lumMod val="50000"/>
                    <a:lumOff val="50000"/>
                  </a:schemeClr>
                </a:solidFill>
              </a:defRPr>
            </a:lvl3pPr>
            <a:lvl4pPr marL="131267" indent="-131267">
              <a:defRPr sz="1013">
                <a:solidFill>
                  <a:schemeClr val="bg2">
                    <a:lumMod val="50000"/>
                    <a:lumOff val="50000"/>
                  </a:schemeClr>
                </a:solidFill>
              </a:defRPr>
            </a:lvl4pPr>
            <a:lvl5pPr marL="131267" indent="-131267">
              <a:defRPr sz="1013">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4"/>
            <a:ext cx="4673600" cy="265457"/>
          </a:xfrm>
          <a:prstGeom prst="rect">
            <a:avLst/>
          </a:prstGeom>
          <a:noFill/>
        </p:spPr>
        <p:txBody>
          <a:bodyPr wrap="square" rtlCol="0">
            <a:spAutoFit/>
          </a:bodyPr>
          <a:lstStyle/>
          <a:p>
            <a:pPr algn="ctr" fontAlgn="base">
              <a:spcBef>
                <a:spcPct val="0"/>
              </a:spcBef>
              <a:spcAft>
                <a:spcPct val="0"/>
              </a:spcAft>
            </a:pPr>
            <a:r>
              <a:rPr lang="en-US" sz="1125">
                <a:solidFill>
                  <a:srgbClr val="283D5E"/>
                </a:solidFill>
              </a:rPr>
              <a:t>Schedule</a:t>
            </a:r>
            <a:endParaRPr lang="en-US" sz="1013">
              <a:solidFill>
                <a:srgbClr val="283D5E"/>
              </a:solidFill>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31267" indent="-131267">
              <a:defRPr sz="1013">
                <a:solidFill>
                  <a:schemeClr val="tx1"/>
                </a:solidFill>
              </a:defRPr>
            </a:lvl1pPr>
            <a:lvl2pPr marL="257175" indent="-125909">
              <a:defRPr sz="900">
                <a:solidFill>
                  <a:schemeClr val="tx1"/>
                </a:solidFill>
              </a:defRPr>
            </a:lvl2pPr>
            <a:lvl3pPr marL="131267" indent="-131267">
              <a:defRPr sz="1013">
                <a:solidFill>
                  <a:schemeClr val="bg2">
                    <a:lumMod val="50000"/>
                    <a:lumOff val="50000"/>
                  </a:schemeClr>
                </a:solidFill>
              </a:defRPr>
            </a:lvl3pPr>
            <a:lvl4pPr marL="131267" indent="-131267">
              <a:defRPr sz="1013">
                <a:solidFill>
                  <a:schemeClr val="bg2">
                    <a:lumMod val="50000"/>
                    <a:lumOff val="50000"/>
                  </a:schemeClr>
                </a:solidFill>
              </a:defRPr>
            </a:lvl4pPr>
            <a:lvl5pPr marL="131267" indent="-131267">
              <a:defRPr sz="1013">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4"/>
            <a:ext cx="4673600" cy="265457"/>
          </a:xfrm>
          <a:prstGeom prst="rect">
            <a:avLst/>
          </a:prstGeom>
          <a:noFill/>
        </p:spPr>
        <p:txBody>
          <a:bodyPr wrap="square" rtlCol="0">
            <a:spAutoFit/>
          </a:bodyPr>
          <a:lstStyle/>
          <a:p>
            <a:pPr algn="ctr" fontAlgn="base">
              <a:spcBef>
                <a:spcPct val="0"/>
              </a:spcBef>
              <a:spcAft>
                <a:spcPct val="0"/>
              </a:spcAft>
            </a:pPr>
            <a:r>
              <a:rPr lang="en-US" sz="1125">
                <a:solidFill>
                  <a:srgbClr val="283D5E"/>
                </a:solidFill>
              </a:rPr>
              <a:t>Pre-class</a:t>
            </a:r>
            <a:endParaRPr lang="en-US" sz="1013">
              <a:solidFill>
                <a:srgbClr val="283D5E"/>
              </a:solidFill>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9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013">
                <a:solidFill>
                  <a:schemeClr val="accent1">
                    <a:lumMod val="75000"/>
                  </a:schemeClr>
                </a:solidFill>
              </a:defRPr>
            </a:lvl1pPr>
            <a:lvl2pPr>
              <a:buFontTx/>
              <a:buNone/>
              <a:defRPr sz="1013">
                <a:solidFill>
                  <a:schemeClr val="accent1">
                    <a:lumMod val="75000"/>
                  </a:schemeClr>
                </a:solidFill>
              </a:defRPr>
            </a:lvl2pPr>
            <a:lvl3pPr>
              <a:buFontTx/>
              <a:buNone/>
              <a:defRPr sz="1013">
                <a:solidFill>
                  <a:schemeClr val="accent1">
                    <a:lumMod val="75000"/>
                  </a:schemeClr>
                </a:solidFill>
              </a:defRPr>
            </a:lvl3pPr>
            <a:lvl4pPr>
              <a:buFontTx/>
              <a:buNone/>
              <a:defRPr sz="1013">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8" name="TextBox 7"/>
          <p:cNvSpPr txBox="1"/>
          <p:nvPr/>
        </p:nvSpPr>
        <p:spPr>
          <a:xfrm>
            <a:off x="203200" y="1524004"/>
            <a:ext cx="2743200" cy="265457"/>
          </a:xfrm>
          <a:prstGeom prst="rect">
            <a:avLst/>
          </a:prstGeom>
          <a:noFill/>
        </p:spPr>
        <p:txBody>
          <a:bodyPr wrap="square" rtlCol="0">
            <a:spAutoFit/>
          </a:bodyPr>
          <a:lstStyle/>
          <a:p>
            <a:pPr fontAlgn="base">
              <a:spcBef>
                <a:spcPct val="0"/>
              </a:spcBef>
              <a:spcAft>
                <a:spcPct val="0"/>
              </a:spcAft>
            </a:pPr>
            <a:r>
              <a:rPr lang="en-US" sz="1125">
                <a:solidFill>
                  <a:srgbClr val="283D5E"/>
                </a:solidFill>
              </a:rPr>
              <a:t>Topics</a:t>
            </a:r>
            <a:endParaRPr lang="en-US" sz="1013">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161628" indent="-161628">
              <a:buNone/>
              <a:defRPr sz="788">
                <a:solidFill>
                  <a:schemeClr val="accent1">
                    <a:lumMod val="50000"/>
                  </a:schemeClr>
                </a:solidFill>
              </a:defRPr>
            </a:lvl1pPr>
            <a:lvl2pPr marL="161628" indent="-95548">
              <a:spcBef>
                <a:spcPts val="0"/>
              </a:spcBef>
              <a:defRPr sz="675">
                <a:solidFill>
                  <a:schemeClr val="accent1">
                    <a:lumMod val="50000"/>
                  </a:schemeClr>
                </a:solidFill>
              </a:defRPr>
            </a:lvl2pPr>
            <a:lvl3pPr>
              <a:defRPr sz="619">
                <a:solidFill>
                  <a:schemeClr val="accent1">
                    <a:lumMod val="50000"/>
                  </a:schemeClr>
                </a:solidFill>
              </a:defRPr>
            </a:lvl3pPr>
            <a:lvl4pPr>
              <a:defRPr sz="675">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48055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35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013">
                <a:solidFill>
                  <a:schemeClr val="accent1">
                    <a:lumMod val="75000"/>
                  </a:schemeClr>
                </a:solidFill>
              </a:defRPr>
            </a:lvl1pPr>
            <a:lvl2pPr>
              <a:buFontTx/>
              <a:buNone/>
              <a:defRPr sz="1013">
                <a:solidFill>
                  <a:schemeClr val="accent1">
                    <a:lumMod val="75000"/>
                  </a:schemeClr>
                </a:solidFill>
              </a:defRPr>
            </a:lvl2pPr>
            <a:lvl3pPr>
              <a:buFontTx/>
              <a:buNone/>
              <a:defRPr sz="1013">
                <a:solidFill>
                  <a:schemeClr val="accent1">
                    <a:lumMod val="75000"/>
                  </a:schemeClr>
                </a:solidFill>
              </a:defRPr>
            </a:lvl3pPr>
            <a:lvl4pPr>
              <a:buFontTx/>
              <a:buNone/>
              <a:defRPr sz="1013">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8" name="TextBox 7"/>
          <p:cNvSpPr txBox="1"/>
          <p:nvPr/>
        </p:nvSpPr>
        <p:spPr>
          <a:xfrm>
            <a:off x="203200" y="1524004"/>
            <a:ext cx="2743200" cy="265457"/>
          </a:xfrm>
          <a:prstGeom prst="rect">
            <a:avLst/>
          </a:prstGeom>
          <a:noFill/>
        </p:spPr>
        <p:txBody>
          <a:bodyPr wrap="square" rtlCol="0">
            <a:spAutoFit/>
          </a:bodyPr>
          <a:lstStyle/>
          <a:p>
            <a:pPr fontAlgn="base">
              <a:spcBef>
                <a:spcPct val="0"/>
              </a:spcBef>
              <a:spcAft>
                <a:spcPct val="0"/>
              </a:spcAft>
            </a:pPr>
            <a:r>
              <a:rPr lang="en-US" sz="1125">
                <a:solidFill>
                  <a:srgbClr val="283D5E"/>
                </a:solidFill>
              </a:rPr>
              <a:t>Topics</a:t>
            </a:r>
            <a:endParaRPr lang="en-US" sz="1013">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161628" indent="-161628">
              <a:buNone/>
              <a:defRPr sz="788">
                <a:solidFill>
                  <a:schemeClr val="accent1">
                    <a:lumMod val="50000"/>
                  </a:schemeClr>
                </a:solidFill>
              </a:defRPr>
            </a:lvl1pPr>
            <a:lvl2pPr marL="161628" indent="-95548">
              <a:spcBef>
                <a:spcPts val="0"/>
              </a:spcBef>
              <a:defRPr sz="675">
                <a:solidFill>
                  <a:schemeClr val="accent1">
                    <a:lumMod val="50000"/>
                  </a:schemeClr>
                </a:solidFill>
              </a:defRPr>
            </a:lvl2pPr>
            <a:lvl3pPr>
              <a:defRPr sz="619">
                <a:solidFill>
                  <a:schemeClr val="accent1">
                    <a:lumMod val="50000"/>
                  </a:schemeClr>
                </a:solidFill>
              </a:defRPr>
            </a:lvl3pPr>
            <a:lvl4pPr>
              <a:defRPr sz="675">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596773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405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1238" baseline="0">
                <a:solidFill>
                  <a:schemeClr val="tx1">
                    <a:lumMod val="75000"/>
                  </a:schemeClr>
                </a:solidFill>
              </a:defRPr>
            </a:lvl1pPr>
            <a:lvl2pPr marL="257175" indent="0" algn="ctr">
              <a:buNone/>
              <a:defRPr sz="1238"/>
            </a:lvl2pPr>
            <a:lvl3pPr marL="514350" indent="0" algn="ctr">
              <a:buNone/>
              <a:defRPr sz="1238"/>
            </a:lvl3pPr>
            <a:lvl4pPr marL="771525" indent="0" algn="ctr">
              <a:buNone/>
              <a:defRPr sz="1125"/>
            </a:lvl4pPr>
            <a:lvl5pPr marL="1028700" indent="0" algn="ctr">
              <a:buNone/>
              <a:defRPr sz="1125"/>
            </a:lvl5pPr>
            <a:lvl6pPr marL="1285875" indent="0" algn="ctr">
              <a:buNone/>
              <a:defRPr sz="1125"/>
            </a:lvl6pPr>
            <a:lvl7pPr marL="1543050" indent="0" algn="ctr">
              <a:buNone/>
              <a:defRPr sz="1125"/>
            </a:lvl7pPr>
            <a:lvl8pPr marL="1800225" indent="0" algn="ctr">
              <a:buNone/>
              <a:defRPr sz="1125"/>
            </a:lvl8pPr>
            <a:lvl9pPr marL="2057400" indent="0" algn="ctr">
              <a:buNone/>
              <a:defRPr sz="1125"/>
            </a:lvl9pPr>
          </a:lstStyle>
          <a:p>
            <a:r>
              <a:rPr lang="en-US"/>
              <a:t>Click to edit Master subtitle style</a:t>
            </a:r>
          </a:p>
        </p:txBody>
      </p:sp>
      <p:sp>
        <p:nvSpPr>
          <p:cNvPr id="4" name="Date Placeholder 3"/>
          <p:cNvSpPr>
            <a:spLocks noGrp="1"/>
          </p:cNvSpPr>
          <p:nvPr>
            <p:ph type="dt" sz="half" idx="10"/>
          </p:nvPr>
        </p:nvSpPr>
        <p:spPr>
          <a:xfrm rot="16200000">
            <a:off x="10797545" y="998539"/>
            <a:ext cx="1904999" cy="365125"/>
          </a:xfrm>
          <a:prstGeom prst="rect">
            <a:avLst/>
          </a:prstGeom>
        </p:spPr>
        <p:txBody>
          <a:bodyPr/>
          <a:lstStyle>
            <a:lvl1pPr>
              <a:defRPr>
                <a:solidFill>
                  <a:schemeClr val="tx1">
                    <a:lumMod val="50000"/>
                  </a:schemeClr>
                </a:solidFill>
              </a:defRPr>
            </a:lvl1pPr>
          </a:lstStyle>
          <a:p>
            <a:fld id="{1584BABA-ECE9-AA44-AD7E-83C354BC8755}" type="datetimeFigureOut">
              <a:rPr lang="en-US" smtClean="0"/>
              <a:t>7/29/2022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a:xfrm>
            <a:off x="11292840" y="6172204"/>
            <a:ext cx="914400" cy="593725"/>
          </a:xfrm>
          <a:prstGeom prst="rect">
            <a:avLst/>
          </a:prstGeom>
        </p:spPr>
        <p:txBody>
          <a:bodyPr/>
          <a:lstStyle>
            <a:lvl1pPr>
              <a:defRPr>
                <a:solidFill>
                  <a:schemeClr val="tx1">
                    <a:lumMod val="65000"/>
                  </a:schemeClr>
                </a:solidFill>
              </a:defRPr>
            </a:lvl1pPr>
          </a:lstStyle>
          <a:p>
            <a:fld id="{24CC0DD7-42D4-2D40-965B-D9D0D0277763}" type="slidenum">
              <a:rPr lang="en-US" smtClean="0"/>
              <a:t>‹#›</a:t>
            </a:fld>
            <a:endParaRPr lang="en-US"/>
          </a:p>
        </p:txBody>
      </p:sp>
    </p:spTree>
    <p:extLst>
      <p:ext uri="{BB962C8B-B14F-4D97-AF65-F5344CB8AC3E}">
        <p14:creationId xmlns:p14="http://schemas.microsoft.com/office/powerpoint/2010/main" val="749011338"/>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751627635"/>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899828369"/>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8534187"/>
      </p:ext>
    </p:extLst>
  </p:cSld>
  <p:clrMapOvr>
    <a:masterClrMapping/>
  </p:clrMapOvr>
  <p:transition>
    <p:fade/>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2"/>
            <a:ext cx="2743200" cy="323165"/>
          </a:xfrm>
          <a:prstGeom prst="rect">
            <a:avLst/>
          </a:prstGeom>
          <a:noFill/>
        </p:spPr>
        <p:txBody>
          <a:bodyPr wrap="square" rtlCol="0">
            <a:spAutoFit/>
          </a:bodyPr>
          <a:lstStyle/>
          <a:p>
            <a:r>
              <a:rPr lang="en-US" sz="15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4999894"/>
      </p:ext>
    </p:extLst>
  </p:cSld>
  <p:clrMapOvr>
    <a:masterClrMapping/>
  </p:clrMapOvr>
  <p:transition>
    <p:fade/>
  </p:transition>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731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01598"/>
      </p:ext>
    </p:extLst>
  </p:cSld>
  <p:clrMapOvr>
    <a:masterClrMapping/>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3418953"/>
      </p:ext>
    </p:extLst>
  </p:cSld>
  <p:clrMapOvr>
    <a:masterClrMapping/>
  </p:clrMapOvr>
  <p:transition>
    <p:fade/>
  </p:transition>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2303537"/>
      </p:ext>
    </p:extLst>
  </p:cSld>
  <p:clrMapOvr>
    <a:masterClrMapping/>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705424"/>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045773"/>
      </p:ext>
    </p:extLst>
  </p:cSld>
  <p:clrMapOvr>
    <a:masterClrMapping/>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649553033"/>
      </p:ext>
    </p:extLst>
  </p:cSld>
  <p:clrMapOvr>
    <a:masterClrMapping/>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28222838"/>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21655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2"/>
            <a:ext cx="2743200" cy="323165"/>
          </a:xfrm>
          <a:prstGeom prst="rect">
            <a:avLst/>
          </a:prstGeom>
          <a:noFill/>
        </p:spPr>
        <p:txBody>
          <a:bodyPr wrap="square" rtlCol="0">
            <a:spAutoFit/>
          </a:bodyPr>
          <a:lstStyle/>
          <a:p>
            <a:r>
              <a:rPr lang="en-US" sz="15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0860067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8951182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38551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0221998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99358418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295199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3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2"/>
            <a:ext cx="4673600" cy="323165"/>
          </a:xfrm>
          <a:prstGeom prst="rect">
            <a:avLst/>
          </a:prstGeom>
          <a:noFill/>
        </p:spPr>
        <p:txBody>
          <a:bodyPr wrap="square" rtlCol="0">
            <a:spAutoFit/>
          </a:bodyPr>
          <a:lstStyle/>
          <a:p>
            <a:pPr algn="ctr" fontAlgn="base">
              <a:spcBef>
                <a:spcPct val="0"/>
              </a:spcBef>
              <a:spcAft>
                <a:spcPct val="0"/>
              </a:spcAft>
            </a:pPr>
            <a:r>
              <a:rPr lang="en-US" sz="1500">
                <a:solidFill>
                  <a:srgbClr val="283D5E"/>
                </a:solidFill>
              </a:rPr>
              <a:t>Schedule</a:t>
            </a:r>
            <a:endParaRPr lang="en-US" sz="1350">
              <a:solidFill>
                <a:srgbClr val="283D5E"/>
              </a:solidFill>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2"/>
            <a:ext cx="4673600" cy="323165"/>
          </a:xfrm>
          <a:prstGeom prst="rect">
            <a:avLst/>
          </a:prstGeom>
          <a:noFill/>
        </p:spPr>
        <p:txBody>
          <a:bodyPr wrap="square" rtlCol="0">
            <a:spAutoFit/>
          </a:bodyPr>
          <a:lstStyle/>
          <a:p>
            <a:pPr algn="ctr" fontAlgn="base">
              <a:spcBef>
                <a:spcPct val="0"/>
              </a:spcBef>
              <a:spcAft>
                <a:spcPct val="0"/>
              </a:spcAft>
            </a:pPr>
            <a:r>
              <a:rPr lang="en-US" sz="1500">
                <a:solidFill>
                  <a:srgbClr val="283D5E"/>
                </a:solidFill>
              </a:rPr>
              <a:t>Pre-class</a:t>
            </a:r>
            <a:endParaRPr lang="en-US" sz="1350">
              <a:solidFill>
                <a:srgbClr val="283D5E"/>
              </a:solidFill>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9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a:solidFill>
                  <a:srgbClr val="283D5E"/>
                </a:solidFill>
              </a:rPr>
              <a:t>Topics</a:t>
            </a:r>
            <a:endParaRPr lang="en-US" sz="135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4792453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a:solidFill>
                  <a:srgbClr val="283D5E"/>
                </a:solidFill>
              </a:rPr>
              <a:t>Topics</a:t>
            </a:r>
            <a:endParaRPr lang="en-US" sz="135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3052281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54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p>
        </p:txBody>
      </p:sp>
      <p:sp>
        <p:nvSpPr>
          <p:cNvPr id="4" name="Date Placeholder 3"/>
          <p:cNvSpPr>
            <a:spLocks noGrp="1"/>
          </p:cNvSpPr>
          <p:nvPr>
            <p:ph type="dt" sz="half" idx="10"/>
          </p:nvPr>
        </p:nvSpPr>
        <p:spPr>
          <a:xfrm rot="16200000">
            <a:off x="10797543" y="998538"/>
            <a:ext cx="1904999" cy="365125"/>
          </a:xfrm>
          <a:prstGeom prst="rect">
            <a:avLst/>
          </a:prstGeom>
        </p:spPr>
        <p:txBody>
          <a:bodyPr/>
          <a:lstStyle>
            <a:lvl1pPr>
              <a:defRPr>
                <a:solidFill>
                  <a:schemeClr val="tx1">
                    <a:lumMod val="50000"/>
                  </a:schemeClr>
                </a:solidFill>
              </a:defRPr>
            </a:lvl1pPr>
          </a:lstStyle>
          <a:p>
            <a:fld id="{1584BABA-ECE9-AA44-AD7E-83C354BC8755}" type="datetimeFigureOut">
              <a:rPr lang="en-US" smtClean="0"/>
              <a:t>7/29/2022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a:xfrm>
            <a:off x="11292840" y="6172202"/>
            <a:ext cx="914400" cy="593725"/>
          </a:xfrm>
          <a:prstGeom prst="rect">
            <a:avLst/>
          </a:prstGeom>
        </p:spPr>
        <p:txBody>
          <a:bodyPr/>
          <a:lstStyle>
            <a:lvl1pPr>
              <a:defRPr>
                <a:solidFill>
                  <a:schemeClr val="tx1">
                    <a:lumMod val="65000"/>
                  </a:schemeClr>
                </a:solidFill>
              </a:defRPr>
            </a:lvl1pPr>
          </a:lstStyle>
          <a:p>
            <a:fld id="{24CC0DD7-42D4-2D40-965B-D9D0D0277763}" type="slidenum">
              <a:rPr lang="en-US" smtClean="0"/>
              <a:t>‹#›</a:t>
            </a:fld>
            <a:endParaRPr lang="en-US"/>
          </a:p>
        </p:txBody>
      </p:sp>
    </p:spTree>
    <p:extLst>
      <p:ext uri="{BB962C8B-B14F-4D97-AF65-F5344CB8AC3E}">
        <p14:creationId xmlns:p14="http://schemas.microsoft.com/office/powerpoint/2010/main" val="554638434"/>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3072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3072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3638"/>
            <a:ext cx="2844800" cy="457200"/>
          </a:xfrm>
          <a:prstGeom prst="rect">
            <a:avLst/>
          </a:prstGeom>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3638"/>
            <a:ext cx="2844800" cy="457200"/>
          </a:xfrm>
          <a:prstGeom prst="rect">
            <a:avLst/>
          </a:prstGeom>
        </p:spPr>
        <p:txBody>
          <a:bodyPr/>
          <a:lstStyle>
            <a:lvl1pPr>
              <a:defRPr/>
            </a:lvl1pPr>
          </a:lstStyle>
          <a:p>
            <a:fld id="{00EEBC6B-8388-4D17-BFB1-00B2F3C10B15}" type="slidenum">
              <a:rPr lang="en-US" altLang="en-US"/>
              <a:pPr/>
              <a:t>‹#›</a:t>
            </a:fld>
            <a:endParaRPr lang="en-US" altLang="en-US"/>
          </a:p>
        </p:txBody>
      </p:sp>
    </p:spTree>
    <p:extLst>
      <p:ext uri="{BB962C8B-B14F-4D97-AF65-F5344CB8AC3E}">
        <p14:creationId xmlns:p14="http://schemas.microsoft.com/office/powerpoint/2010/main" val="74024056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77714900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34071413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409304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568627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155058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979955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148849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45116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329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19047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image" Target="../media/image2.gif"/><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image" Target="../media/image1.jpeg"/><Relationship Id="rId5" Type="http://schemas.openxmlformats.org/officeDocument/2006/relationships/slideLayout" Target="../slideLayouts/slideLayout107.xml"/><Relationship Id="rId10" Type="http://schemas.openxmlformats.org/officeDocument/2006/relationships/theme" Target="../theme/theme10.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image" Target="../media/image4.jpeg"/><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theme" Target="../theme/theme11.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image" Target="../media/image6.png"/><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image" Target="../media/image5.png"/><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theme" Target="../theme/theme12.xml"/><Relationship Id="rId3" Type="http://schemas.openxmlformats.org/officeDocument/2006/relationships/slideLayout" Target="../slideLayouts/slideLayout130.xml"/><Relationship Id="rId21" Type="http://schemas.openxmlformats.org/officeDocument/2006/relationships/image" Target="../media/image6.png"/><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image" Target="../media/image5.png"/><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19" Type="http://schemas.openxmlformats.org/officeDocument/2006/relationships/image" Target="../media/image4.jpeg"/><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image" Target="../media/image4.jpeg"/><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theme" Target="../theme/theme13.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image" Target="../media/image6.png"/><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10" Type="http://schemas.openxmlformats.org/officeDocument/2006/relationships/slideLayout" Target="../slideLayouts/slideLayout154.xml"/><Relationship Id="rId19" Type="http://schemas.openxmlformats.org/officeDocument/2006/relationships/image" Target="../media/image5.png"/><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image" Target="../media/image5.png"/><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image" Target="../media/image4.jpeg"/><Relationship Id="rId2" Type="http://schemas.openxmlformats.org/officeDocument/2006/relationships/slideLayout" Target="../slideLayouts/slideLayout162.xml"/><Relationship Id="rId16" Type="http://schemas.openxmlformats.org/officeDocument/2006/relationships/theme" Target="../theme/theme14.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10" Type="http://schemas.openxmlformats.org/officeDocument/2006/relationships/slideLayout" Target="../slideLayouts/slideLayout170.xml"/><Relationship Id="rId19" Type="http://schemas.openxmlformats.org/officeDocument/2006/relationships/image" Target="../media/image6.png"/><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image" Target="../media/image6.png"/><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image" Target="../media/image5.png"/><Relationship Id="rId2" Type="http://schemas.openxmlformats.org/officeDocument/2006/relationships/slideLayout" Target="../slideLayouts/slideLayout177.xml"/><Relationship Id="rId16" Type="http://schemas.openxmlformats.org/officeDocument/2006/relationships/image" Target="../media/image4.jpeg"/><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theme" Target="../theme/theme15.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2.gif"/><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1.jpe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image" Target="../media/image4.jpe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theme" Target="../theme/theme3.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6.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image" Target="../media/image5.png"/><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image" Target="../media/image2.gif"/><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image" Target="../media/image1.jpeg"/><Relationship Id="rId5" Type="http://schemas.openxmlformats.org/officeDocument/2006/relationships/slideLayout" Target="../slideLayouts/slideLayout40.xml"/><Relationship Id="rId10" Type="http://schemas.openxmlformats.org/officeDocument/2006/relationships/theme" Target="../theme/theme4.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image" Target="../media/image6.png"/><Relationship Id="rId2" Type="http://schemas.openxmlformats.org/officeDocument/2006/relationships/slideLayout" Target="../slideLayouts/slideLayout46.xml"/><Relationship Id="rId16" Type="http://schemas.openxmlformats.org/officeDocument/2006/relationships/image" Target="../media/image5.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4.jpe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image" Target="../media/image2.gif"/><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image" Target="../media/image1.jpeg"/><Relationship Id="rId5" Type="http://schemas.openxmlformats.org/officeDocument/2006/relationships/slideLayout" Target="../slideLayouts/slideLayout62.xml"/><Relationship Id="rId10" Type="http://schemas.openxmlformats.org/officeDocument/2006/relationships/theme" Target="../theme/theme6.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image" Target="../media/image6.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image" Target="../media/image5.png"/><Relationship Id="rId2" Type="http://schemas.openxmlformats.org/officeDocument/2006/relationships/slideLayout" Target="../slideLayouts/slideLayout68.xml"/><Relationship Id="rId16" Type="http://schemas.openxmlformats.org/officeDocument/2006/relationships/image" Target="../media/image4.jpe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theme" Target="../theme/theme7.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image" Target="../media/image2.gif"/><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image" Target="../media/image1.jpeg"/><Relationship Id="rId5" Type="http://schemas.openxmlformats.org/officeDocument/2006/relationships/slideLayout" Target="../slideLayouts/slideLayout85.xml"/><Relationship Id="rId10" Type="http://schemas.openxmlformats.org/officeDocument/2006/relationships/theme" Target="../theme/theme8.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image" Target="../media/image6.png"/><Relationship Id="rId2" Type="http://schemas.openxmlformats.org/officeDocument/2006/relationships/slideLayout" Target="../slideLayouts/slideLayout91.xml"/><Relationship Id="rId16" Type="http://schemas.openxmlformats.org/officeDocument/2006/relationships/image" Target="../media/image5.png"/><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image" Target="../media/image4.jpeg"/><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4"/>
            <a:ext cx="5080000" cy="152399"/>
          </a:xfrm>
          <a:prstGeom prst="rect">
            <a:avLst/>
          </a:prstGeom>
        </p:spPr>
        <p:txBody>
          <a:bodyPr vert="horz" lIns="91440" tIns="45720" rIns="91440" bIns="45720" rtlCol="0" anchor="ctr"/>
          <a:lstStyle>
            <a:lvl1pPr algn="r">
              <a:defRPr sz="900">
                <a:solidFill>
                  <a:schemeClr val="accent1">
                    <a:lumMod val="75000"/>
                  </a:schemeClr>
                </a:solidFill>
                <a:effectLst/>
              </a:defRPr>
            </a:lvl1pPr>
          </a:lstStyle>
          <a:p>
            <a:pPr>
              <a:defRPr/>
            </a:pPr>
            <a:endParaRPr lang="en-US"/>
          </a:p>
        </p:txBody>
      </p:sp>
      <p:pic>
        <p:nvPicPr>
          <p:cNvPr id="7" name="Picture 6" descr="Text logo Large.gif"/>
          <p:cNvPicPr>
            <a:picLocks noChangeAspect="1"/>
          </p:cNvPicPr>
          <p:nvPr/>
        </p:nvPicPr>
        <p:blipFill>
          <a:blip r:embed="rId12"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Lst>
  <p:hf sldNum="0" hdr="0" ftr="0" dt="0"/>
  <p:txStyles>
    <p:titleStyle>
      <a:lvl1pPr algn="l" defTabSz="685800" rtl="0" eaLnBrk="1" latinLnBrk="0" hangingPunct="1">
        <a:spcBef>
          <a:spcPct val="0"/>
        </a:spcBef>
        <a:buNone/>
        <a:tabLst/>
        <a:defRPr sz="2700" kern="1200">
          <a:solidFill>
            <a:schemeClr val="tx1"/>
          </a:solidFill>
          <a:latin typeface="+mj-lt"/>
          <a:ea typeface="+mj-ea"/>
          <a:cs typeface="+mj-cs"/>
        </a:defRPr>
      </a:lvl1pPr>
    </p:titleStyle>
    <p:bodyStyle>
      <a:lvl1pPr marL="257175" indent="-257175" algn="l" defTabSz="685800" rtl="0" eaLnBrk="1" latinLnBrk="0" hangingPunct="1">
        <a:spcBef>
          <a:spcPts val="900"/>
        </a:spcBef>
        <a:buFont typeface="Arial" pitchFamily="34" charset="0"/>
        <a:buChar char="•"/>
        <a:defRPr sz="1800" kern="1200">
          <a:solidFill>
            <a:schemeClr val="bg1"/>
          </a:solidFill>
          <a:latin typeface="+mn-lt"/>
          <a:ea typeface="+mn-ea"/>
          <a:cs typeface="+mn-cs"/>
        </a:defRPr>
      </a:lvl1pPr>
      <a:lvl2pPr marL="557213" indent="-214313" algn="l" defTabSz="685800" rtl="0" eaLnBrk="1" latinLnBrk="0" hangingPunct="1">
        <a:spcBef>
          <a:spcPts val="450"/>
        </a:spcBef>
        <a:buFont typeface="Arial" pitchFamily="34" charset="0"/>
        <a:buChar char="•"/>
        <a:defRPr sz="1500" kern="1200">
          <a:solidFill>
            <a:schemeClr val="bg1"/>
          </a:solidFill>
          <a:latin typeface="+mn-lt"/>
          <a:ea typeface="+mn-ea"/>
          <a:cs typeface="+mn-cs"/>
        </a:defRPr>
      </a:lvl2pPr>
      <a:lvl3pPr marL="857250" indent="3572" algn="l" defTabSz="685800" rtl="0" eaLnBrk="1" latinLnBrk="0" hangingPunct="1">
        <a:spcBef>
          <a:spcPct val="20000"/>
        </a:spcBef>
        <a:buFont typeface="Arial" pitchFamily="34" charset="0"/>
        <a:buNone/>
        <a:defRPr sz="1350" kern="1200">
          <a:solidFill>
            <a:schemeClr val="bg1"/>
          </a:solidFill>
          <a:latin typeface="Courier New" pitchFamily="49" charset="0"/>
          <a:ea typeface="+mn-ea"/>
          <a:cs typeface="Courier New" pitchFamily="49" charset="0"/>
        </a:defRPr>
      </a:lvl3pPr>
      <a:lvl4pPr marL="12001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4"/>
            <a:ext cx="5080000" cy="152399"/>
          </a:xfrm>
          <a:prstGeom prst="rect">
            <a:avLst/>
          </a:prstGeom>
        </p:spPr>
        <p:txBody>
          <a:bodyPr vert="horz" lIns="91440" tIns="45720" rIns="91440" bIns="45720" rtlCol="0" anchor="ctr"/>
          <a:lstStyle>
            <a:lvl1pPr algn="r">
              <a:defRPr sz="900">
                <a:solidFill>
                  <a:schemeClr val="accent1">
                    <a:lumMod val="75000"/>
                  </a:schemeClr>
                </a:solidFill>
                <a:effectLst/>
              </a:defRPr>
            </a:lvl1pPr>
          </a:lstStyle>
          <a:p>
            <a:endParaRPr lang="en-US"/>
          </a:p>
        </p:txBody>
      </p:sp>
      <p:pic>
        <p:nvPicPr>
          <p:cNvPr id="7" name="Picture 6" descr="Text logo Large.gif"/>
          <p:cNvPicPr>
            <a:picLocks noChangeAspect="1"/>
          </p:cNvPicPr>
          <p:nvPr/>
        </p:nvPicPr>
        <p:blipFill>
          <a:blip r:embed="rId12"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Tree>
    <p:extLst>
      <p:ext uri="{BB962C8B-B14F-4D97-AF65-F5344CB8AC3E}">
        <p14:creationId xmlns:p14="http://schemas.microsoft.com/office/powerpoint/2010/main" val="2131922452"/>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Lst>
  <p:txStyles>
    <p:titleStyle>
      <a:lvl1pPr algn="l" defTabSz="685800" rtl="0" eaLnBrk="1" latinLnBrk="0" hangingPunct="1">
        <a:spcBef>
          <a:spcPct val="0"/>
        </a:spcBef>
        <a:buNone/>
        <a:tabLst/>
        <a:defRPr sz="2700" kern="1200">
          <a:solidFill>
            <a:schemeClr val="tx1"/>
          </a:solidFill>
          <a:latin typeface="+mj-lt"/>
          <a:ea typeface="+mj-ea"/>
          <a:cs typeface="+mj-cs"/>
        </a:defRPr>
      </a:lvl1pPr>
    </p:titleStyle>
    <p:bodyStyle>
      <a:lvl1pPr marL="257175" indent="-257175" algn="l" defTabSz="685800" rtl="0" eaLnBrk="1" latinLnBrk="0" hangingPunct="1">
        <a:spcBef>
          <a:spcPts val="900"/>
        </a:spcBef>
        <a:buFont typeface="Arial" pitchFamily="34" charset="0"/>
        <a:buChar char="•"/>
        <a:defRPr sz="1800" kern="1200">
          <a:solidFill>
            <a:schemeClr val="bg1"/>
          </a:solidFill>
          <a:latin typeface="+mn-lt"/>
          <a:ea typeface="+mn-ea"/>
          <a:cs typeface="+mn-cs"/>
        </a:defRPr>
      </a:lvl1pPr>
      <a:lvl2pPr marL="557213" indent="-214313" algn="l" defTabSz="685800" rtl="0" eaLnBrk="1" latinLnBrk="0" hangingPunct="1">
        <a:spcBef>
          <a:spcPts val="450"/>
        </a:spcBef>
        <a:buFont typeface="Arial" pitchFamily="34" charset="0"/>
        <a:buChar char="•"/>
        <a:defRPr sz="1500" kern="1200">
          <a:solidFill>
            <a:schemeClr val="bg1"/>
          </a:solidFill>
          <a:latin typeface="+mn-lt"/>
          <a:ea typeface="+mn-ea"/>
          <a:cs typeface="+mn-cs"/>
        </a:defRPr>
      </a:lvl2pPr>
      <a:lvl3pPr marL="857250" indent="3572" algn="l" defTabSz="685800" rtl="0" eaLnBrk="1" latinLnBrk="0" hangingPunct="1">
        <a:spcBef>
          <a:spcPct val="20000"/>
        </a:spcBef>
        <a:buFont typeface="Arial" pitchFamily="34" charset="0"/>
        <a:buNone/>
        <a:defRPr sz="1350" kern="1200">
          <a:solidFill>
            <a:schemeClr val="bg1"/>
          </a:solidFill>
          <a:latin typeface="Courier New" pitchFamily="49" charset="0"/>
          <a:ea typeface="+mn-ea"/>
          <a:cs typeface="Courier New" pitchFamily="49" charset="0"/>
        </a:defRPr>
      </a:lvl3pPr>
      <a:lvl4pPr marL="12001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3"/>
            <a:ext cx="11176000" cy="28046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1"/>
            <a:ext cx="11176000" cy="901272"/>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4253282"/>
      </p:ext>
    </p:extLst>
  </p:cSld>
  <p:clrMap bg1="dk1" tx1="lt1" bg2="dk2" tx2="lt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1" r:id="rId12"/>
    <p:sldLayoutId id="2147484063" r:id="rId13"/>
    <p:sldLayoutId id="2147484072" r:id="rId14"/>
    <p:sldLayoutId id="2147484074" r:id="rId15"/>
    <p:sldLayoutId id="2147484176" r:id="rId16"/>
  </p:sldLayoutIdLst>
  <p:transition>
    <p:fade/>
  </p:transition>
  <p:hf sldNum="0" hdr="0" ftr="0" dt="0"/>
  <p:txStyles>
    <p:titleStyle>
      <a:lvl1pPr algn="l" defTabSz="385747" rtl="0" eaLnBrk="1" latinLnBrk="0" hangingPunct="1">
        <a:lnSpc>
          <a:spcPct val="90000"/>
        </a:lnSpc>
        <a:spcBef>
          <a:spcPct val="0"/>
        </a:spcBef>
        <a:buNone/>
        <a:defRPr lang="en-US" sz="2025" b="0" kern="1200" cap="none" spc="-64"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167432" indent="-167432" algn="l" defTabSz="385747" rtl="0" eaLnBrk="1" latinLnBrk="0" hangingPunct="1">
        <a:lnSpc>
          <a:spcPct val="90000"/>
        </a:lnSpc>
        <a:spcBef>
          <a:spcPct val="20000"/>
        </a:spcBef>
        <a:buFontTx/>
        <a:buBlip>
          <a:blip r:embed="rId19"/>
        </a:buBlip>
        <a:defRPr sz="1350" kern="1200">
          <a:solidFill>
            <a:schemeClr val="tx1"/>
          </a:solidFill>
          <a:latin typeface="+mn-lt"/>
          <a:ea typeface="+mn-ea"/>
          <a:cs typeface="+mn-cs"/>
        </a:defRPr>
      </a:lvl1pPr>
      <a:lvl2pPr marL="385763" indent="-167432" algn="l" defTabSz="385747" rtl="0" eaLnBrk="1" latinLnBrk="0" hangingPunct="1">
        <a:lnSpc>
          <a:spcPct val="90000"/>
        </a:lnSpc>
        <a:spcBef>
          <a:spcPct val="20000"/>
        </a:spcBef>
        <a:buFontTx/>
        <a:buBlip>
          <a:blip r:embed="rId20"/>
        </a:buBlip>
        <a:defRPr sz="1181" kern="1200">
          <a:solidFill>
            <a:schemeClr val="tx1"/>
          </a:solidFill>
          <a:latin typeface="+mn-lt"/>
          <a:ea typeface="+mn-ea"/>
          <a:cs typeface="+mn-cs"/>
        </a:defRPr>
      </a:lvl2pPr>
      <a:lvl3pPr marL="531094" indent="-145331" algn="l" defTabSz="385747" rtl="0" eaLnBrk="1" latinLnBrk="0" hangingPunct="1">
        <a:lnSpc>
          <a:spcPct val="90000"/>
        </a:lnSpc>
        <a:spcBef>
          <a:spcPct val="20000"/>
        </a:spcBef>
        <a:buFontTx/>
        <a:buBlip>
          <a:blip r:embed="rId20"/>
        </a:buBlip>
        <a:defRPr sz="1013" kern="1200">
          <a:solidFill>
            <a:schemeClr val="tx1"/>
          </a:solidFill>
          <a:latin typeface="+mn-lt"/>
          <a:ea typeface="+mn-ea"/>
          <a:cs typeface="+mn-cs"/>
        </a:defRPr>
      </a:lvl3pPr>
      <a:lvl4pPr marL="677094" indent="-146000" algn="l" defTabSz="385747" rtl="0" eaLnBrk="1" latinLnBrk="0" hangingPunct="1">
        <a:lnSpc>
          <a:spcPct val="90000"/>
        </a:lnSpc>
        <a:spcBef>
          <a:spcPct val="20000"/>
        </a:spcBef>
        <a:buFontTx/>
        <a:buBlip>
          <a:blip r:embed="rId20"/>
        </a:buBlip>
        <a:defRPr sz="1013" kern="1200">
          <a:solidFill>
            <a:schemeClr val="tx1"/>
          </a:solidFill>
          <a:latin typeface="+mn-lt"/>
          <a:ea typeface="+mn-ea"/>
          <a:cs typeface="+mn-cs"/>
        </a:defRPr>
      </a:lvl4pPr>
      <a:lvl5pPr marL="819076" indent="-141983" algn="l" defTabSz="385747" rtl="0" eaLnBrk="1" latinLnBrk="0" hangingPunct="1">
        <a:lnSpc>
          <a:spcPct val="90000"/>
        </a:lnSpc>
        <a:spcBef>
          <a:spcPct val="20000"/>
        </a:spcBef>
        <a:buFontTx/>
        <a:buBlip>
          <a:blip r:embed="rId20"/>
        </a:buBlip>
        <a:defRPr sz="1013" kern="1200">
          <a:solidFill>
            <a:schemeClr val="tx1"/>
          </a:solidFill>
          <a:latin typeface="+mn-lt"/>
          <a:ea typeface="+mn-ea"/>
          <a:cs typeface="+mn-cs"/>
        </a:defRPr>
      </a:lvl5pPr>
      <a:lvl6pPr marL="1060805" indent="-96437" algn="l" defTabSz="385747" rtl="0" eaLnBrk="1" latinLnBrk="0" hangingPunct="1">
        <a:spcBef>
          <a:spcPct val="20000"/>
        </a:spcBef>
        <a:buFont typeface="Arial" pitchFamily="34" charset="0"/>
        <a:buChar char="•"/>
        <a:defRPr sz="844" kern="1200">
          <a:solidFill>
            <a:schemeClr val="tx1"/>
          </a:solidFill>
          <a:latin typeface="+mn-lt"/>
          <a:ea typeface="+mn-ea"/>
          <a:cs typeface="+mn-cs"/>
        </a:defRPr>
      </a:lvl6pPr>
      <a:lvl7pPr marL="1253678" indent="-96437" algn="l" defTabSz="385747" rtl="0" eaLnBrk="1" latinLnBrk="0" hangingPunct="1">
        <a:spcBef>
          <a:spcPct val="20000"/>
        </a:spcBef>
        <a:buFont typeface="Arial" pitchFamily="34" charset="0"/>
        <a:buChar char="•"/>
        <a:defRPr sz="844" kern="1200">
          <a:solidFill>
            <a:schemeClr val="tx1"/>
          </a:solidFill>
          <a:latin typeface="+mn-lt"/>
          <a:ea typeface="+mn-ea"/>
          <a:cs typeface="+mn-cs"/>
        </a:defRPr>
      </a:lvl7pPr>
      <a:lvl8pPr marL="1446551" indent="-96437" algn="l" defTabSz="385747" rtl="0" eaLnBrk="1" latinLnBrk="0" hangingPunct="1">
        <a:spcBef>
          <a:spcPct val="20000"/>
        </a:spcBef>
        <a:buFont typeface="Arial" pitchFamily="34" charset="0"/>
        <a:buChar char="•"/>
        <a:defRPr sz="844" kern="1200">
          <a:solidFill>
            <a:schemeClr val="tx1"/>
          </a:solidFill>
          <a:latin typeface="+mn-lt"/>
          <a:ea typeface="+mn-ea"/>
          <a:cs typeface="+mn-cs"/>
        </a:defRPr>
      </a:lvl8pPr>
      <a:lvl9pPr marL="1639426" indent="-96437" algn="l" defTabSz="385747" rtl="0" eaLnBrk="1" latinLnBrk="0" hangingPunct="1">
        <a:spcBef>
          <a:spcPct val="20000"/>
        </a:spcBef>
        <a:buFont typeface="Arial" pitchFamily="34" charset="0"/>
        <a:buChar char="•"/>
        <a:defRPr sz="844" kern="1200">
          <a:solidFill>
            <a:schemeClr val="tx1"/>
          </a:solidFill>
          <a:latin typeface="+mn-lt"/>
          <a:ea typeface="+mn-ea"/>
          <a:cs typeface="+mn-cs"/>
        </a:defRPr>
      </a:lvl9pPr>
    </p:bodyStyle>
    <p:otherStyle>
      <a:defPPr>
        <a:defRPr lang="en-US"/>
      </a:defPPr>
      <a:lvl1pPr marL="0" algn="l" defTabSz="385747" rtl="0" eaLnBrk="1" latinLnBrk="0" hangingPunct="1">
        <a:defRPr sz="760" kern="1200">
          <a:solidFill>
            <a:schemeClr val="tx1"/>
          </a:solidFill>
          <a:latin typeface="+mn-lt"/>
          <a:ea typeface="+mn-ea"/>
          <a:cs typeface="+mn-cs"/>
        </a:defRPr>
      </a:lvl1pPr>
      <a:lvl2pPr marL="192874" algn="l" defTabSz="385747" rtl="0" eaLnBrk="1" latinLnBrk="0" hangingPunct="1">
        <a:defRPr sz="760" kern="1200">
          <a:solidFill>
            <a:schemeClr val="tx1"/>
          </a:solidFill>
          <a:latin typeface="+mn-lt"/>
          <a:ea typeface="+mn-ea"/>
          <a:cs typeface="+mn-cs"/>
        </a:defRPr>
      </a:lvl2pPr>
      <a:lvl3pPr marL="385747" algn="l" defTabSz="385747" rtl="0" eaLnBrk="1" latinLnBrk="0" hangingPunct="1">
        <a:defRPr sz="760" kern="1200">
          <a:solidFill>
            <a:schemeClr val="tx1"/>
          </a:solidFill>
          <a:latin typeface="+mn-lt"/>
          <a:ea typeface="+mn-ea"/>
          <a:cs typeface="+mn-cs"/>
        </a:defRPr>
      </a:lvl3pPr>
      <a:lvl4pPr marL="578621" algn="l" defTabSz="385747" rtl="0" eaLnBrk="1" latinLnBrk="0" hangingPunct="1">
        <a:defRPr sz="760" kern="1200">
          <a:solidFill>
            <a:schemeClr val="tx1"/>
          </a:solidFill>
          <a:latin typeface="+mn-lt"/>
          <a:ea typeface="+mn-ea"/>
          <a:cs typeface="+mn-cs"/>
        </a:defRPr>
      </a:lvl4pPr>
      <a:lvl5pPr marL="771494" algn="l" defTabSz="385747" rtl="0" eaLnBrk="1" latinLnBrk="0" hangingPunct="1">
        <a:defRPr sz="760" kern="1200">
          <a:solidFill>
            <a:schemeClr val="tx1"/>
          </a:solidFill>
          <a:latin typeface="+mn-lt"/>
          <a:ea typeface="+mn-ea"/>
          <a:cs typeface="+mn-cs"/>
        </a:defRPr>
      </a:lvl5pPr>
      <a:lvl6pPr marL="964368" algn="l" defTabSz="385747" rtl="0" eaLnBrk="1" latinLnBrk="0" hangingPunct="1">
        <a:defRPr sz="760" kern="1200">
          <a:solidFill>
            <a:schemeClr val="tx1"/>
          </a:solidFill>
          <a:latin typeface="+mn-lt"/>
          <a:ea typeface="+mn-ea"/>
          <a:cs typeface="+mn-cs"/>
        </a:defRPr>
      </a:lvl6pPr>
      <a:lvl7pPr marL="1157242" algn="l" defTabSz="385747" rtl="0" eaLnBrk="1" latinLnBrk="0" hangingPunct="1">
        <a:defRPr sz="760" kern="1200">
          <a:solidFill>
            <a:schemeClr val="tx1"/>
          </a:solidFill>
          <a:latin typeface="+mn-lt"/>
          <a:ea typeface="+mn-ea"/>
          <a:cs typeface="+mn-cs"/>
        </a:defRPr>
      </a:lvl7pPr>
      <a:lvl8pPr marL="1350115" algn="l" defTabSz="385747" rtl="0" eaLnBrk="1" latinLnBrk="0" hangingPunct="1">
        <a:defRPr sz="760" kern="1200">
          <a:solidFill>
            <a:schemeClr val="tx1"/>
          </a:solidFill>
          <a:latin typeface="+mn-lt"/>
          <a:ea typeface="+mn-ea"/>
          <a:cs typeface="+mn-cs"/>
        </a:defRPr>
      </a:lvl8pPr>
      <a:lvl9pPr marL="1542989" algn="l" defTabSz="385747" rtl="0" eaLnBrk="1" latinLnBrk="0" hangingPunct="1">
        <a:defRPr sz="76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3662825"/>
      </p:ext>
    </p:extLst>
  </p:cSld>
  <p:clrMap bg1="dk1" tx1="lt1" bg2="dk2" tx2="lt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2" r:id="rId12"/>
    <p:sldLayoutId id="2147484104" r:id="rId13"/>
    <p:sldLayoutId id="2147484111" r:id="rId14"/>
    <p:sldLayoutId id="2147484113" r:id="rId15"/>
    <p:sldLayoutId id="2147484115" r:id="rId16"/>
    <p:sldLayoutId id="2147484119" r:id="rId17"/>
  </p:sldLayoutIdLst>
  <p:transition>
    <p:fade/>
  </p:transition>
  <p:hf sldNum="0" hdr="0" ftr="0" dt="0"/>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20"/>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21"/>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21"/>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21"/>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21"/>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1671145"/>
      </p:ext>
    </p:extLst>
  </p:cSld>
  <p:clrMap bg1="dk1" tx1="lt1" bg2="dk2" tx2="lt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5" r:id="rId13"/>
    <p:sldLayoutId id="2147484136" r:id="rId14"/>
    <p:sldLayoutId id="2147484137" r:id="rId15"/>
    <p:sldLayoutId id="2147484139" r:id="rId16"/>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9"/>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0"/>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2070948"/>
      </p:ext>
    </p:extLst>
  </p:cSld>
  <p:clrMap bg1="dk1" tx1="lt1" bg2="dk2" tx2="lt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4" r:id="rId13"/>
    <p:sldLayoutId id="2147484158" r:id="rId14"/>
    <p:sldLayoutId id="2147484160" r:id="rId15"/>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8"/>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9"/>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9"/>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9"/>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9"/>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3154066"/>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7"/>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18"/>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18"/>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18"/>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18"/>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4"/>
            <a:ext cx="5080000" cy="152399"/>
          </a:xfrm>
          <a:prstGeom prst="rect">
            <a:avLst/>
          </a:prstGeom>
        </p:spPr>
        <p:txBody>
          <a:bodyPr vert="horz" lIns="91440" tIns="45720" rIns="91440" bIns="45720" rtlCol="0" anchor="ctr"/>
          <a:lstStyle>
            <a:lvl1pPr algn="r">
              <a:defRPr sz="900">
                <a:solidFill>
                  <a:schemeClr val="accent1">
                    <a:lumMod val="75000"/>
                  </a:schemeClr>
                </a:solidFill>
                <a:effectLst/>
              </a:defRPr>
            </a:lvl1pPr>
          </a:lstStyle>
          <a:p>
            <a:pPr>
              <a:defRPr/>
            </a:pPr>
            <a:endParaRPr lang="en-US">
              <a:solidFill>
                <a:srgbClr val="CACFD1">
                  <a:lumMod val="75000"/>
                </a:srgbClr>
              </a:solidFill>
            </a:endParaRPr>
          </a:p>
        </p:txBody>
      </p:sp>
      <p:pic>
        <p:nvPicPr>
          <p:cNvPr id="7" name="Picture 6" descr="Text logo Large.gif"/>
          <p:cNvPicPr>
            <a:picLocks noChangeAspect="1"/>
          </p:cNvPicPr>
          <p:nvPr/>
        </p:nvPicPr>
        <p:blipFill>
          <a:blip r:embed="rId13"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100011369"/>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Lst>
  <p:hf sldNum="0" hdr="0" ftr="0" dt="0"/>
  <p:txStyles>
    <p:titleStyle>
      <a:lvl1pPr algn="l" defTabSz="685800" rtl="0" eaLnBrk="1" latinLnBrk="0" hangingPunct="1">
        <a:spcBef>
          <a:spcPct val="0"/>
        </a:spcBef>
        <a:buNone/>
        <a:tabLst/>
        <a:defRPr sz="2700" kern="1200">
          <a:solidFill>
            <a:schemeClr val="tx1"/>
          </a:solidFill>
          <a:latin typeface="+mj-lt"/>
          <a:ea typeface="+mj-ea"/>
          <a:cs typeface="+mj-cs"/>
        </a:defRPr>
      </a:lvl1pPr>
    </p:titleStyle>
    <p:bodyStyle>
      <a:lvl1pPr marL="257175" indent="-257175" algn="l" defTabSz="685800" rtl="0" eaLnBrk="1" latinLnBrk="0" hangingPunct="1">
        <a:spcBef>
          <a:spcPts val="900"/>
        </a:spcBef>
        <a:buFont typeface="Arial" pitchFamily="34" charset="0"/>
        <a:buChar char="•"/>
        <a:defRPr sz="1800" kern="1200">
          <a:solidFill>
            <a:schemeClr val="bg1"/>
          </a:solidFill>
          <a:latin typeface="+mn-lt"/>
          <a:ea typeface="+mn-ea"/>
          <a:cs typeface="+mn-cs"/>
        </a:defRPr>
      </a:lvl1pPr>
      <a:lvl2pPr marL="557213" indent="-214313" algn="l" defTabSz="685800" rtl="0" eaLnBrk="1" latinLnBrk="0" hangingPunct="1">
        <a:spcBef>
          <a:spcPts val="450"/>
        </a:spcBef>
        <a:buFont typeface="Arial" pitchFamily="34" charset="0"/>
        <a:buChar char="•"/>
        <a:defRPr sz="1500" kern="1200">
          <a:solidFill>
            <a:schemeClr val="bg1"/>
          </a:solidFill>
          <a:latin typeface="+mn-lt"/>
          <a:ea typeface="+mn-ea"/>
          <a:cs typeface="+mn-cs"/>
        </a:defRPr>
      </a:lvl2pPr>
      <a:lvl3pPr marL="857250" indent="3572" algn="l" defTabSz="685800" rtl="0" eaLnBrk="1" latinLnBrk="0" hangingPunct="1">
        <a:spcBef>
          <a:spcPct val="20000"/>
        </a:spcBef>
        <a:buFont typeface="Arial" pitchFamily="34" charset="0"/>
        <a:buNone/>
        <a:defRPr sz="1350" kern="1200">
          <a:solidFill>
            <a:schemeClr val="bg1"/>
          </a:solidFill>
          <a:latin typeface="Courier New" pitchFamily="49" charset="0"/>
          <a:ea typeface="+mn-ea"/>
          <a:cs typeface="Courier New" pitchFamily="49" charset="0"/>
        </a:defRPr>
      </a:lvl3pPr>
      <a:lvl4pPr marL="12001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031569"/>
      </p:ext>
    </p:extLst>
  </p:cSld>
  <p:clrMap bg1="dk1" tx1="lt1" bg2="dk2" tx2="lt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9" r:id="rId12"/>
    <p:sldLayoutId id="2147483871" r:id="rId13"/>
    <p:sldLayoutId id="2147483880" r:id="rId14"/>
    <p:sldLayoutId id="2147483905" r:id="rId15"/>
    <p:sldLayoutId id="2147483853" r:id="rId16"/>
  </p:sldLayoutIdLst>
  <p:transition>
    <p:fade/>
  </p:transition>
  <p:hf sldNum="0" hdr="0" ftr="0" dt="0"/>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19"/>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20"/>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20"/>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20"/>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20"/>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6"/>
            <a:ext cx="5080000" cy="152399"/>
          </a:xfrm>
          <a:prstGeom prst="rect">
            <a:avLst/>
          </a:prstGeom>
        </p:spPr>
        <p:txBody>
          <a:bodyPr vert="horz" lIns="91440" tIns="45720" rIns="91440" bIns="45720" rtlCol="0" anchor="ctr"/>
          <a:lstStyle>
            <a:lvl1pPr algn="r">
              <a:defRPr sz="675">
                <a:solidFill>
                  <a:schemeClr val="accent1">
                    <a:lumMod val="75000"/>
                  </a:schemeClr>
                </a:solidFill>
                <a:effectLst/>
              </a:defRPr>
            </a:lvl1pPr>
          </a:lstStyle>
          <a:p>
            <a:endParaRPr lang="en-US"/>
          </a:p>
        </p:txBody>
      </p:sp>
      <p:pic>
        <p:nvPicPr>
          <p:cNvPr id="7" name="Picture 6" descr="Text logo Large.gif"/>
          <p:cNvPicPr>
            <a:picLocks noChangeAspect="1"/>
          </p:cNvPicPr>
          <p:nvPr/>
        </p:nvPicPr>
        <p:blipFill>
          <a:blip r:embed="rId12"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Tree>
    <p:extLst>
      <p:ext uri="{BB962C8B-B14F-4D97-AF65-F5344CB8AC3E}">
        <p14:creationId xmlns:p14="http://schemas.microsoft.com/office/powerpoint/2010/main" val="683585478"/>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Lst>
  <p:txStyles>
    <p:titleStyle>
      <a:lvl1pPr algn="l" defTabSz="514350" rtl="0" eaLnBrk="1" latinLnBrk="0" hangingPunct="1">
        <a:spcBef>
          <a:spcPct val="0"/>
        </a:spcBef>
        <a:buNone/>
        <a:tabLst/>
        <a:defRPr sz="2025" kern="1200">
          <a:solidFill>
            <a:schemeClr val="tx1"/>
          </a:solidFill>
          <a:latin typeface="+mj-lt"/>
          <a:ea typeface="+mj-ea"/>
          <a:cs typeface="+mj-cs"/>
        </a:defRPr>
      </a:lvl1pPr>
    </p:titleStyle>
    <p:bodyStyle>
      <a:lvl1pPr marL="192881" indent="-192881" algn="l" defTabSz="514350" rtl="0" eaLnBrk="1" latinLnBrk="0" hangingPunct="1">
        <a:spcBef>
          <a:spcPts val="675"/>
        </a:spcBef>
        <a:buFont typeface="Arial" pitchFamily="34" charset="0"/>
        <a:buChar char="•"/>
        <a:defRPr sz="1350" kern="1200">
          <a:solidFill>
            <a:schemeClr val="bg1"/>
          </a:solidFill>
          <a:latin typeface="+mn-lt"/>
          <a:ea typeface="+mn-ea"/>
          <a:cs typeface="+mn-cs"/>
        </a:defRPr>
      </a:lvl1pPr>
      <a:lvl2pPr marL="417910" indent="-160735" algn="l" defTabSz="514350" rtl="0" eaLnBrk="1" latinLnBrk="0" hangingPunct="1">
        <a:spcBef>
          <a:spcPts val="338"/>
        </a:spcBef>
        <a:buFont typeface="Arial" pitchFamily="34" charset="0"/>
        <a:buChar char="•"/>
        <a:defRPr sz="1125" kern="1200">
          <a:solidFill>
            <a:schemeClr val="bg1"/>
          </a:solidFill>
          <a:latin typeface="+mn-lt"/>
          <a:ea typeface="+mn-ea"/>
          <a:cs typeface="+mn-cs"/>
        </a:defRPr>
      </a:lvl2pPr>
      <a:lvl3pPr marL="642938" indent="2679" algn="l" defTabSz="514350" rtl="0" eaLnBrk="1" latinLnBrk="0" hangingPunct="1">
        <a:spcBef>
          <a:spcPct val="20000"/>
        </a:spcBef>
        <a:buFont typeface="Arial" pitchFamily="34" charset="0"/>
        <a:buNone/>
        <a:defRPr sz="1013" kern="1200">
          <a:solidFill>
            <a:schemeClr val="bg1"/>
          </a:solidFill>
          <a:latin typeface="Courier New" pitchFamily="49" charset="0"/>
          <a:ea typeface="+mn-ea"/>
          <a:cs typeface="Courier New" pitchFamily="49" charset="0"/>
        </a:defRPr>
      </a:lvl3pPr>
      <a:lvl4pPr marL="900113" indent="-128588" algn="l" defTabSz="514350" rtl="0" eaLnBrk="1" latinLnBrk="0" hangingPunct="1">
        <a:spcBef>
          <a:spcPct val="20000"/>
        </a:spcBef>
        <a:buFont typeface="Arial" pitchFamily="34" charset="0"/>
        <a:buChar char="–"/>
        <a:defRPr sz="1125" kern="1200">
          <a:solidFill>
            <a:schemeClr val="bg1"/>
          </a:solidFill>
          <a:latin typeface="+mn-lt"/>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bg1"/>
          </a:solidFill>
          <a:latin typeface="+mn-lt"/>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928872"/>
      </p:ext>
    </p:extLst>
  </p:cSld>
  <p:clrMap bg1="dk1" tx1="lt1" bg2="dk2" tx2="lt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9" r:id="rId12"/>
    <p:sldLayoutId id="2147483940" r:id="rId13"/>
  </p:sldLayoutIdLst>
  <p:transition>
    <p:fade/>
  </p:transition>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16"/>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17"/>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17"/>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17"/>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17"/>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6"/>
            <a:ext cx="5080000" cy="152399"/>
          </a:xfrm>
          <a:prstGeom prst="rect">
            <a:avLst/>
          </a:prstGeom>
        </p:spPr>
        <p:txBody>
          <a:bodyPr vert="horz" lIns="91440" tIns="45720" rIns="91440" bIns="45720" rtlCol="0" anchor="ctr"/>
          <a:lstStyle>
            <a:lvl1pPr algn="r">
              <a:defRPr sz="675">
                <a:solidFill>
                  <a:schemeClr val="accent1">
                    <a:lumMod val="75000"/>
                  </a:schemeClr>
                </a:solidFill>
                <a:effectLst/>
              </a:defRPr>
            </a:lvl1pPr>
          </a:lstStyle>
          <a:p>
            <a:endParaRPr lang="en-US"/>
          </a:p>
        </p:txBody>
      </p:sp>
      <p:pic>
        <p:nvPicPr>
          <p:cNvPr id="7" name="Picture 6" descr="Text logo Large.gif"/>
          <p:cNvPicPr>
            <a:picLocks noChangeAspect="1"/>
          </p:cNvPicPr>
          <p:nvPr/>
        </p:nvPicPr>
        <p:blipFill>
          <a:blip r:embed="rId12"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Tree>
    <p:extLst>
      <p:ext uri="{BB962C8B-B14F-4D97-AF65-F5344CB8AC3E}">
        <p14:creationId xmlns:p14="http://schemas.microsoft.com/office/powerpoint/2010/main" val="783994524"/>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Lst>
  <p:txStyles>
    <p:titleStyle>
      <a:lvl1pPr algn="l" defTabSz="514350" rtl="0" eaLnBrk="1" latinLnBrk="0" hangingPunct="1">
        <a:spcBef>
          <a:spcPct val="0"/>
        </a:spcBef>
        <a:buNone/>
        <a:tabLst/>
        <a:defRPr sz="2025" kern="1200">
          <a:solidFill>
            <a:schemeClr val="tx1"/>
          </a:solidFill>
          <a:latin typeface="+mj-lt"/>
          <a:ea typeface="+mj-ea"/>
          <a:cs typeface="+mj-cs"/>
        </a:defRPr>
      </a:lvl1pPr>
    </p:titleStyle>
    <p:bodyStyle>
      <a:lvl1pPr marL="192881" indent="-192881" algn="l" defTabSz="514350" rtl="0" eaLnBrk="1" latinLnBrk="0" hangingPunct="1">
        <a:spcBef>
          <a:spcPts val="675"/>
        </a:spcBef>
        <a:buFont typeface="Arial" pitchFamily="34" charset="0"/>
        <a:buChar char="•"/>
        <a:defRPr sz="1350" kern="1200">
          <a:solidFill>
            <a:schemeClr val="bg1"/>
          </a:solidFill>
          <a:latin typeface="+mn-lt"/>
          <a:ea typeface="+mn-ea"/>
          <a:cs typeface="+mn-cs"/>
        </a:defRPr>
      </a:lvl1pPr>
      <a:lvl2pPr marL="417910" indent="-160735" algn="l" defTabSz="514350" rtl="0" eaLnBrk="1" latinLnBrk="0" hangingPunct="1">
        <a:spcBef>
          <a:spcPts val="338"/>
        </a:spcBef>
        <a:buFont typeface="Arial" pitchFamily="34" charset="0"/>
        <a:buChar char="•"/>
        <a:defRPr sz="1125" kern="1200">
          <a:solidFill>
            <a:schemeClr val="bg1"/>
          </a:solidFill>
          <a:latin typeface="+mn-lt"/>
          <a:ea typeface="+mn-ea"/>
          <a:cs typeface="+mn-cs"/>
        </a:defRPr>
      </a:lvl2pPr>
      <a:lvl3pPr marL="642938" indent="2679" algn="l" defTabSz="514350" rtl="0" eaLnBrk="1" latinLnBrk="0" hangingPunct="1">
        <a:spcBef>
          <a:spcPct val="20000"/>
        </a:spcBef>
        <a:buFont typeface="Arial" pitchFamily="34" charset="0"/>
        <a:buNone/>
        <a:defRPr sz="1013" kern="1200">
          <a:solidFill>
            <a:schemeClr val="bg1"/>
          </a:solidFill>
          <a:latin typeface="Courier New" pitchFamily="49" charset="0"/>
          <a:ea typeface="+mn-ea"/>
          <a:cs typeface="Courier New" pitchFamily="49" charset="0"/>
        </a:defRPr>
      </a:lvl3pPr>
      <a:lvl4pPr marL="900113" indent="-128588" algn="l" defTabSz="514350" rtl="0" eaLnBrk="1" latinLnBrk="0" hangingPunct="1">
        <a:spcBef>
          <a:spcPct val="20000"/>
        </a:spcBef>
        <a:buFont typeface="Arial" pitchFamily="34" charset="0"/>
        <a:buChar char="–"/>
        <a:defRPr sz="1125" kern="1200">
          <a:solidFill>
            <a:schemeClr val="bg1"/>
          </a:solidFill>
          <a:latin typeface="+mn-lt"/>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bg1"/>
          </a:solidFill>
          <a:latin typeface="+mn-lt"/>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8371889"/>
      </p:ext>
    </p:extLst>
  </p:cSld>
  <p:clrMap bg1="dk1" tx1="lt1" bg2="dk2" tx2="lt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5" r:id="rId12"/>
    <p:sldLayoutId id="2147483976" r:id="rId13"/>
    <p:sldLayoutId id="2147483978" r:id="rId14"/>
  </p:sldLayoutIdLst>
  <p:transition>
    <p:fade/>
  </p:transition>
  <p:hf sldNum="0" hdr="0" ftr="0" dt="0"/>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7"/>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18"/>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18"/>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18"/>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18"/>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4"/>
            <a:ext cx="5080000" cy="152399"/>
          </a:xfrm>
          <a:prstGeom prst="rect">
            <a:avLst/>
          </a:prstGeom>
        </p:spPr>
        <p:txBody>
          <a:bodyPr vert="horz" lIns="91440" tIns="45720" rIns="91440" bIns="45720" rtlCol="0" anchor="ctr"/>
          <a:lstStyle>
            <a:lvl1pPr algn="r">
              <a:defRPr sz="900">
                <a:solidFill>
                  <a:schemeClr val="accent1">
                    <a:lumMod val="75000"/>
                  </a:schemeClr>
                </a:solidFill>
                <a:effectLst/>
              </a:defRPr>
            </a:lvl1pPr>
          </a:lstStyle>
          <a:p>
            <a:endParaRPr lang="en-US"/>
          </a:p>
        </p:txBody>
      </p:sp>
      <p:pic>
        <p:nvPicPr>
          <p:cNvPr id="7" name="Picture 6" descr="Text logo Large.gif"/>
          <p:cNvPicPr>
            <a:picLocks noChangeAspect="1"/>
          </p:cNvPicPr>
          <p:nvPr/>
        </p:nvPicPr>
        <p:blipFill>
          <a:blip r:embed="rId12"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Tree>
    <p:extLst>
      <p:ext uri="{BB962C8B-B14F-4D97-AF65-F5344CB8AC3E}">
        <p14:creationId xmlns:p14="http://schemas.microsoft.com/office/powerpoint/2010/main" val="266454032"/>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Lst>
  <p:txStyles>
    <p:titleStyle>
      <a:lvl1pPr algn="l" defTabSz="685800" rtl="0" eaLnBrk="1" latinLnBrk="0" hangingPunct="1">
        <a:spcBef>
          <a:spcPct val="0"/>
        </a:spcBef>
        <a:buNone/>
        <a:tabLst/>
        <a:defRPr sz="2700" kern="1200">
          <a:solidFill>
            <a:schemeClr val="tx1"/>
          </a:solidFill>
          <a:latin typeface="+mj-lt"/>
          <a:ea typeface="+mj-ea"/>
          <a:cs typeface="+mj-cs"/>
        </a:defRPr>
      </a:lvl1pPr>
    </p:titleStyle>
    <p:bodyStyle>
      <a:lvl1pPr marL="257175" indent="-257175" algn="l" defTabSz="685800" rtl="0" eaLnBrk="1" latinLnBrk="0" hangingPunct="1">
        <a:spcBef>
          <a:spcPts val="900"/>
        </a:spcBef>
        <a:buFont typeface="Arial" pitchFamily="34" charset="0"/>
        <a:buChar char="•"/>
        <a:defRPr sz="1800" kern="1200">
          <a:solidFill>
            <a:schemeClr val="bg1"/>
          </a:solidFill>
          <a:latin typeface="+mn-lt"/>
          <a:ea typeface="+mn-ea"/>
          <a:cs typeface="+mn-cs"/>
        </a:defRPr>
      </a:lvl1pPr>
      <a:lvl2pPr marL="557213" indent="-214313" algn="l" defTabSz="685800" rtl="0" eaLnBrk="1" latinLnBrk="0" hangingPunct="1">
        <a:spcBef>
          <a:spcPts val="450"/>
        </a:spcBef>
        <a:buFont typeface="Arial" pitchFamily="34" charset="0"/>
        <a:buChar char="•"/>
        <a:defRPr sz="1500" kern="1200">
          <a:solidFill>
            <a:schemeClr val="bg1"/>
          </a:solidFill>
          <a:latin typeface="+mn-lt"/>
          <a:ea typeface="+mn-ea"/>
          <a:cs typeface="+mn-cs"/>
        </a:defRPr>
      </a:lvl2pPr>
      <a:lvl3pPr marL="857250" indent="3572" algn="l" defTabSz="685800" rtl="0" eaLnBrk="1" latinLnBrk="0" hangingPunct="1">
        <a:spcBef>
          <a:spcPct val="20000"/>
        </a:spcBef>
        <a:buFont typeface="Arial" pitchFamily="34" charset="0"/>
        <a:buNone/>
        <a:defRPr sz="1350" kern="1200">
          <a:solidFill>
            <a:schemeClr val="bg1"/>
          </a:solidFill>
          <a:latin typeface="Courier New" pitchFamily="49" charset="0"/>
          <a:ea typeface="+mn-ea"/>
          <a:cs typeface="Courier New" pitchFamily="49" charset="0"/>
        </a:defRPr>
      </a:lvl3pPr>
      <a:lvl4pPr marL="12001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132258"/>
      </p:ext>
    </p:extLst>
  </p:cSld>
  <p:clrMap bg1="dk1" tx1="lt1" bg2="dk2" tx2="lt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5" r:id="rId12"/>
    <p:sldLayoutId id="2147484036" r:id="rId13"/>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6"/>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17"/>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17"/>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17"/>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17"/>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0.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0.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0.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44.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44.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0.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8.xml"/></Relationships>
</file>

<file path=ppt/slides/_rels/slide1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310.PNG"/><Relationship Id="rId1" Type="http://schemas.openxmlformats.org/officeDocument/2006/relationships/slideLayout" Target="../slideLayouts/slideLayout14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9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0.PNG"/><Relationship Id="rId1" Type="http://schemas.openxmlformats.org/officeDocument/2006/relationships/slideLayout" Target="../slideLayouts/slideLayout14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1.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1.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4.xml"/></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27.xml"/><Relationship Id="rId6" Type="http://schemas.openxmlformats.org/officeDocument/2006/relationships/image" Target="../media/image22.PNG"/><Relationship Id="rId5" Type="http://schemas.openxmlformats.org/officeDocument/2006/relationships/image" Target="../media/image421.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310.PNG"/><Relationship Id="rId1" Type="http://schemas.openxmlformats.org/officeDocument/2006/relationships/slideLayout" Target="../slideLayouts/slideLayout14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90.png"/></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0.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0.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45.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7.xml"/><Relationship Id="rId1" Type="http://schemas.openxmlformats.org/officeDocument/2006/relationships/slideLayout" Target="../slideLayouts/slideLayout145.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32.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140.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0.xml"/></Relationships>
</file>

<file path=ppt/slides/_rels/slide34.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140.xml"/></Relationships>
</file>

<file path=ppt/slides/_rels/slide35.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140.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hyperlink" Target="https://upload.wikimedia.org/wikipedia/commons/8/89/Unfasor.gif" TargetMode="External"/><Relationship Id="rId2" Type="http://schemas.openxmlformats.org/officeDocument/2006/relationships/image" Target="../media/image120.png"/><Relationship Id="rId1" Type="http://schemas.openxmlformats.org/officeDocument/2006/relationships/slideLayout" Target="../slideLayouts/slideLayout3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0.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437" y="1664679"/>
            <a:ext cx="7681913" cy="1142621"/>
          </a:xfrm>
        </p:spPr>
        <p:txBody>
          <a:bodyPr/>
          <a:lstStyle/>
          <a:p>
            <a:r>
              <a:rPr lang="en-US" sz="4000" dirty="0"/>
              <a:t>ECEN 150</a:t>
            </a:r>
            <a:br>
              <a:rPr lang="en-US" sz="4000" dirty="0"/>
            </a:br>
            <a:r>
              <a:rPr lang="en-US" sz="4000" dirty="0"/>
              <a:t>Circuit Analysis I</a:t>
            </a:r>
          </a:p>
        </p:txBody>
      </p:sp>
      <p:sp>
        <p:nvSpPr>
          <p:cNvPr id="4" name="Rectangle 3"/>
          <p:cNvSpPr/>
          <p:nvPr/>
        </p:nvSpPr>
        <p:spPr>
          <a:xfrm>
            <a:off x="2119435" y="3272389"/>
            <a:ext cx="8238014" cy="707886"/>
          </a:xfrm>
          <a:prstGeom prst="rect">
            <a:avLst/>
          </a:prstGeom>
        </p:spPr>
        <p:txBody>
          <a:bodyPr wrap="square">
            <a:spAutoFit/>
          </a:bodyPr>
          <a:lstStyle/>
          <a:p>
            <a:r>
              <a:rPr lang="en-US" sz="4000" spc="-113"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n-lt"/>
                <a:cs typeface="Arial" charset="0"/>
              </a:rPr>
              <a:t>Phasors and Impedance</a:t>
            </a:r>
            <a:endParaRPr lang="en-US" sz="4000" dirty="0">
              <a:solidFill>
                <a:srgbClr val="FFFFFF"/>
              </a:solidFill>
              <a:latin typeface="+mn-lt"/>
            </a:endParaRPr>
          </a:p>
        </p:txBody>
      </p:sp>
    </p:spTree>
    <p:extLst>
      <p:ext uri="{BB962C8B-B14F-4D97-AF65-F5344CB8AC3E}">
        <p14:creationId xmlns:p14="http://schemas.microsoft.com/office/powerpoint/2010/main" val="277121172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ven and Odd Functions (Symmetry)"/>
          <p:cNvSpPr>
            <a:spLocks noGrp="1"/>
          </p:cNvSpPr>
          <p:nvPr>
            <p:ph type="title"/>
          </p:nvPr>
        </p:nvSpPr>
        <p:spPr>
          <a:xfrm>
            <a:off x="2913026" y="11289"/>
            <a:ext cx="6297369" cy="553998"/>
          </a:xfrm>
        </p:spPr>
        <p:txBody>
          <a:bodyPr/>
          <a:lstStyle/>
          <a:p>
            <a:pPr algn="ctr"/>
            <a:r>
              <a:rPr lang="en-US" sz="4000" dirty="0"/>
              <a:t>Phasor Examples (Continued)</a:t>
            </a:r>
          </a:p>
        </p:txBody>
      </p:sp>
      <mc:AlternateContent xmlns:mc="http://schemas.openxmlformats.org/markup-compatibility/2006" xmlns:a14="http://schemas.microsoft.com/office/drawing/2010/main">
        <mc:Choice Requires="a14">
          <p:sp>
            <p:nvSpPr>
              <p:cNvPr id="4" name="Rectangle 3"/>
              <p:cNvSpPr/>
              <p:nvPr/>
            </p:nvSpPr>
            <p:spPr>
              <a:xfrm>
                <a:off x="496711" y="838573"/>
                <a:ext cx="11401778" cy="466736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fontAlgn="base">
                  <a:spcBef>
                    <a:spcPct val="0"/>
                  </a:spcBef>
                  <a:spcAft>
                    <a:spcPct val="0"/>
                  </a:spcAft>
                </a:pPr>
                <a:endParaRPr lang="en-US" sz="1350"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r>
                  <a:rPr lang="en-US" dirty="0">
                    <a:solidFill>
                      <a:srgbClr val="000000"/>
                    </a:solidFill>
                    <a:ea typeface="Cambria Math" panose="02040503050406030204" pitchFamily="18" charset="0"/>
                  </a:rPr>
                  <a:t>Ex. 3: Find the phasor representations of the following time function:</a:t>
                </a:r>
              </a:p>
              <a:p>
                <a:pPr fontAlgn="base">
                  <a:spcBef>
                    <a:spcPct val="0"/>
                  </a:spcBef>
                  <a:spcAft>
                    <a:spcPct val="0"/>
                  </a:spcAft>
                </a:pPr>
                <a:endParaRPr lang="en-US" dirty="0">
                  <a:solidFill>
                    <a:srgbClr val="000000"/>
                  </a:solidFill>
                  <a:ea typeface="Cambria Math" panose="02040503050406030204" pitchFamily="18" charset="0"/>
                </a:endParaRPr>
              </a:p>
              <a:p>
                <a:r>
                  <a:rPr lang="en-US" dirty="0">
                    <a:solidFill>
                      <a:srgbClr val="000000"/>
                    </a:solidFill>
                    <a:ea typeface="Cambria Math" panose="02040503050406030204" pitchFamily="18" charset="0"/>
                  </a:rPr>
                  <a:t>v(t) = </a:t>
                </a:r>
                <a:r>
                  <a:rPr lang="en-US" dirty="0"/>
                  <a:t>v</a:t>
                </a:r>
                <a:r>
                  <a:rPr lang="en-US" baseline="-25000" dirty="0"/>
                  <a:t>1</a:t>
                </a:r>
                <a:r>
                  <a:rPr lang="en-US" dirty="0"/>
                  <a:t>(t) + v</a:t>
                </a:r>
                <a:r>
                  <a:rPr lang="en-US" baseline="-25000" dirty="0"/>
                  <a:t>2</a:t>
                </a:r>
                <a:r>
                  <a:rPr lang="en-US" dirty="0"/>
                  <a:t>(t), where v</a:t>
                </a:r>
                <a:r>
                  <a:rPr lang="en-US" baseline="-25000" dirty="0"/>
                  <a:t>1</a:t>
                </a:r>
                <a:r>
                  <a:rPr lang="en-US" dirty="0"/>
                  <a:t>(t) =</a:t>
                </a:r>
                <a:r>
                  <a:rPr lang="en-US" dirty="0">
                    <a:solidFill>
                      <a:srgbClr val="000000"/>
                    </a:solidFill>
                    <a:ea typeface="Cambria Math" panose="02040503050406030204" pitchFamily="18" charset="0"/>
                  </a:rPr>
                  <a:t>10cos(</a:t>
                </a:r>
                <a:r>
                  <a:rPr lang="en-US" dirty="0" err="1">
                    <a:solidFill>
                      <a:srgbClr val="000000"/>
                    </a:solidFill>
                    <a:ea typeface="Cambria Math" panose="02040503050406030204" pitchFamily="18" charset="0"/>
                  </a:rPr>
                  <a:t>ωt</a:t>
                </a:r>
                <a:r>
                  <a:rPr lang="en-US" dirty="0">
                    <a:solidFill>
                      <a:srgbClr val="000000"/>
                    </a:solidFill>
                    <a:ea typeface="Cambria Math" panose="02040503050406030204" pitchFamily="18" charset="0"/>
                  </a:rPr>
                  <a:t> - 25</a:t>
                </a: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m:t>
                    </m:r>
                  </m:oMath>
                </a14:m>
                <a:r>
                  <a:rPr lang="en-US" dirty="0">
                    <a:solidFill>
                      <a:srgbClr val="000000"/>
                    </a:solidFill>
                    <a:ea typeface="Cambria Math" panose="02040503050406030204" pitchFamily="18" charset="0"/>
                  </a:rPr>
                  <a:t>) V and </a:t>
                </a:r>
                <a:r>
                  <a:rPr lang="en-US" dirty="0"/>
                  <a:t>v</a:t>
                </a:r>
                <a:r>
                  <a:rPr lang="en-US" baseline="-25000" dirty="0"/>
                  <a:t>2</a:t>
                </a:r>
                <a:r>
                  <a:rPr lang="en-US" dirty="0"/>
                  <a:t>(t)</a:t>
                </a:r>
                <a:r>
                  <a:rPr lang="en-US" dirty="0">
                    <a:solidFill>
                      <a:srgbClr val="000000"/>
                    </a:solidFill>
                    <a:ea typeface="Cambria Math" panose="02040503050406030204" pitchFamily="18" charset="0"/>
                  </a:rPr>
                  <a:t> = </a:t>
                </a:r>
                <a:r>
                  <a:rPr lang="en-US" dirty="0"/>
                  <a:t>4sin(</a:t>
                </a:r>
                <a:r>
                  <a:rPr lang="en-US" dirty="0" err="1"/>
                  <a:t>ωt</a:t>
                </a:r>
                <a:r>
                  <a:rPr lang="en-US" dirty="0"/>
                  <a:t> + 3</a:t>
                </a:r>
                <a:r>
                  <a:rPr lang="en-US" dirty="0">
                    <a:solidFill>
                      <a:srgbClr val="000000"/>
                    </a:solidFill>
                    <a:ea typeface="Cambria Math" panose="02040503050406030204" pitchFamily="18" charset="0"/>
                  </a:rPr>
                  <a:t>5</a:t>
                </a: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m:t>
                    </m:r>
                  </m:oMath>
                </a14:m>
                <a:r>
                  <a:rPr lang="en-US" dirty="0"/>
                  <a:t>) .</a:t>
                </a:r>
              </a:p>
              <a:p>
                <a:endParaRPr lang="en-US" dirty="0"/>
              </a:p>
              <a:p>
                <a:r>
                  <a:rPr lang="en-US" dirty="0"/>
                  <a:t>v</a:t>
                </a:r>
                <a:r>
                  <a:rPr lang="en-US" baseline="-25000" dirty="0"/>
                  <a:t>1</a:t>
                </a:r>
                <a:r>
                  <a:rPr lang="en-US" dirty="0"/>
                  <a:t>(t)</a:t>
                </a:r>
                <a:r>
                  <a:rPr lang="en-US" dirty="0">
                    <a:solidFill>
                      <a:srgbClr val="000000"/>
                    </a:solidFill>
                    <a:ea typeface="Cambria Math" panose="02040503050406030204" pitchFamily="18" charset="0"/>
                  </a:rPr>
                  <a:t> = </a:t>
                </a:r>
                <a:r>
                  <a:rPr lang="en-US" dirty="0"/>
                  <a:t>10cos(</a:t>
                </a:r>
                <a:r>
                  <a:rPr lang="en-US" dirty="0" err="1"/>
                  <a:t>ωt</a:t>
                </a:r>
                <a:r>
                  <a:rPr lang="en-US" dirty="0"/>
                  <a:t> - 2</a:t>
                </a:r>
                <a:r>
                  <a:rPr lang="en-US" dirty="0">
                    <a:solidFill>
                      <a:srgbClr val="000000"/>
                    </a:solidFill>
                    <a:ea typeface="Cambria Math" panose="02040503050406030204" pitchFamily="18" charset="0"/>
                  </a:rPr>
                  <a:t>5</a:t>
                </a: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m:t>
                    </m:r>
                    <m:r>
                      <a:rPr lang="en-US">
                        <a:solidFill>
                          <a:schemeClr val="bg1"/>
                        </a:solidFill>
                        <a:latin typeface="Cambria Math" panose="02040503050406030204" pitchFamily="18" charset="0"/>
                        <a:ea typeface="Cambria Math" panose="02040503050406030204" pitchFamily="18" charset="0"/>
                      </a:rPr>
                      <m:t>). </m:t>
                    </m:r>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a:solidFill>
                              <a:schemeClr val="bg1"/>
                            </a:solidFill>
                            <a:latin typeface="Cambria Math" panose="02040503050406030204" pitchFamily="18" charset="0"/>
                            <a:ea typeface="Cambria Math" panose="02040503050406030204" pitchFamily="18" charset="0"/>
                          </a:rPr>
                          <m:t>𝐕</m:t>
                        </m:r>
                      </m:e>
                      <m:sub>
                        <m:r>
                          <a:rPr lang="en-US" b="0" i="0" smtClean="0">
                            <a:solidFill>
                              <a:schemeClr val="bg1"/>
                            </a:solidFill>
                            <a:latin typeface="Cambria Math" panose="02040503050406030204" pitchFamily="18" charset="0"/>
                            <a:ea typeface="Cambria Math" panose="02040503050406030204" pitchFamily="18" charset="0"/>
                          </a:rPr>
                          <m:t>1</m:t>
                        </m:r>
                      </m:sub>
                    </m:sSub>
                    <m:r>
                      <a:rPr lang="en-US" i="1">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10</m:t>
                    </m:r>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m:rPr>
                            <m:nor/>
                          </m:rPr>
                          <a:rPr lang="en-US">
                            <a:solidFill>
                              <a:schemeClr val="bg1"/>
                            </a:solidFill>
                          </a:rPr>
                          <m:t>−</m:t>
                        </m:r>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5</m:t>
                        </m:r>
                        <m:r>
                          <a:rPr lang="en-US" i="1">
                            <a:solidFill>
                              <a:schemeClr val="bg1"/>
                            </a:solidFill>
                            <a:latin typeface="Cambria Math" panose="02040503050406030204" pitchFamily="18" charset="0"/>
                            <a:ea typeface="Cambria Math" panose="02040503050406030204" pitchFamily="18" charset="0"/>
                          </a:rPr>
                          <m:t>˚</m:t>
                        </m:r>
                      </m:e>
                    </m:d>
                    <m:r>
                      <a:rPr lang="en-US" b="0" i="1" smtClean="0">
                        <a:solidFill>
                          <a:schemeClr val="bg1"/>
                        </a:solidFill>
                        <a:latin typeface="Cambria Math" panose="02040503050406030204" pitchFamily="18" charset="0"/>
                        <a:ea typeface="Cambria Math" panose="02040503050406030204" pitchFamily="18" charset="0"/>
                      </a:rPr>
                      <m:t>,↔</m:t>
                    </m:r>
                    <m:r>
                      <m:rPr>
                        <m:nor/>
                      </m:rPr>
                      <a:rPr lang="en-US">
                        <a:solidFill>
                          <a:schemeClr val="bg1"/>
                        </a:solidFill>
                        <a:ea typeface="Cambria Math" panose="02040503050406030204" pitchFamily="18" charset="0"/>
                      </a:rPr>
                      <m:t> </m:t>
                    </m:r>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a:solidFill>
                              <a:schemeClr val="bg1"/>
                            </a:solidFill>
                            <a:latin typeface="Cambria Math" panose="02040503050406030204" pitchFamily="18" charset="0"/>
                            <a:ea typeface="Cambria Math" panose="02040503050406030204" pitchFamily="18" charset="0"/>
                          </a:rPr>
                          <m:t>𝐕</m:t>
                        </m:r>
                      </m:e>
                      <m:sub>
                        <m:r>
                          <a:rPr lang="en-US">
                            <a:solidFill>
                              <a:schemeClr val="bg1"/>
                            </a:solidFill>
                            <a:latin typeface="Cambria Math" panose="02040503050406030204" pitchFamily="18" charset="0"/>
                            <a:ea typeface="Cambria Math" panose="02040503050406030204" pitchFamily="18" charset="0"/>
                          </a:rPr>
                          <m:t>1</m:t>
                        </m:r>
                      </m:sub>
                    </m:sSub>
                    <m:r>
                      <m:rPr>
                        <m:nor/>
                      </m:rPr>
                      <a:rPr lang="en-US">
                        <a:solidFill>
                          <a:schemeClr val="bg1"/>
                        </a:solidFill>
                        <a:ea typeface="Cambria Math" panose="02040503050406030204" pitchFamily="18" charset="0"/>
                      </a:rPr>
                      <m:t> = 9.06 − </m:t>
                    </m:r>
                    <m:r>
                      <m:rPr>
                        <m:nor/>
                      </m:rPr>
                      <a:rPr lang="en-US">
                        <a:solidFill>
                          <a:schemeClr val="bg1"/>
                        </a:solidFill>
                        <a:ea typeface="Cambria Math" panose="02040503050406030204" pitchFamily="18" charset="0"/>
                      </a:rPr>
                      <m:t>j</m:t>
                    </m:r>
                    <m:r>
                      <m:rPr>
                        <m:nor/>
                      </m:rPr>
                      <a:rPr lang="en-US" b="0" i="0" smtClean="0">
                        <a:solidFill>
                          <a:schemeClr val="bg1"/>
                        </a:solidFill>
                        <a:ea typeface="Cambria Math" panose="02040503050406030204" pitchFamily="18" charset="0"/>
                      </a:rPr>
                      <m:t>4.23</m:t>
                    </m:r>
                    <m:r>
                      <m:rPr>
                        <m:nor/>
                      </m:rPr>
                      <a:rPr lang="en-US" dirty="0"/>
                      <m:t>.</m:t>
                    </m:r>
                  </m:oMath>
                </a14:m>
                <a:endParaRPr lang="en-US" dirty="0">
                  <a:solidFill>
                    <a:srgbClr val="000000"/>
                  </a:solidFill>
                  <a:ea typeface="Cambria Math" panose="02040503050406030204" pitchFamily="18" charset="0"/>
                </a:endParaRPr>
              </a:p>
              <a:p>
                <a:pPr fontAlgn="base">
                  <a:spcBef>
                    <a:spcPct val="0"/>
                  </a:spcBef>
                  <a:spcAft>
                    <a:spcPct val="0"/>
                  </a:spcAft>
                </a:pPr>
                <a:endParaRPr lang="en-US" dirty="0">
                  <a:solidFill>
                    <a:srgbClr val="000000"/>
                  </a:solidFill>
                  <a:ea typeface="Cambria Math" panose="02040503050406030204" pitchFamily="18" charset="0"/>
                </a:endParaRPr>
              </a:p>
              <a:p>
                <a:pPr>
                  <a:spcAft>
                    <a:spcPts val="1200"/>
                  </a:spcAft>
                </a:pPr>
                <a:r>
                  <a:rPr lang="en-US" dirty="0">
                    <a:solidFill>
                      <a:srgbClr val="000000"/>
                    </a:solidFill>
                    <a:ea typeface="Cambria Math" panose="02040503050406030204" pitchFamily="18" charset="0"/>
                  </a:rPr>
                  <a:t> </a:t>
                </a:r>
                <a14:m>
                  <m:oMath xmlns:m="http://schemas.openxmlformats.org/officeDocument/2006/math">
                    <m:r>
                      <m:rPr>
                        <m:sty m:val="p"/>
                      </m:rPr>
                      <a:rPr lang="en-US" b="0" i="0" smtClean="0">
                        <a:solidFill>
                          <a:schemeClr val="bg1"/>
                        </a:solidFill>
                        <a:latin typeface="Cambria Math" panose="02040503050406030204" pitchFamily="18" charset="0"/>
                      </a:rPr>
                      <m:t>Need</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to</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express</m:t>
                    </m:r>
                    <m:r>
                      <a:rPr lang="en-US" b="0" i="0"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v</m:t>
                        </m:r>
                      </m:e>
                      <m:sub>
                        <m:r>
                          <a:rPr lang="en-US" b="0" i="0" smtClean="0">
                            <a:solidFill>
                              <a:schemeClr val="bg1"/>
                            </a:solidFill>
                            <a:latin typeface="Cambria Math" panose="02040503050406030204" pitchFamily="18" charset="0"/>
                          </a:rPr>
                          <m:t>2</m:t>
                        </m:r>
                      </m:sub>
                    </m:sSub>
                    <m:r>
                      <m:rPr>
                        <m:nor/>
                      </m:rPr>
                      <a:rPr lang="en-US" dirty="0"/>
                      <m:t>(</m:t>
                    </m:r>
                    <m:r>
                      <m:rPr>
                        <m:nor/>
                      </m:rPr>
                      <a:rPr lang="en-US" dirty="0"/>
                      <m:t>t</m:t>
                    </m:r>
                    <m:r>
                      <m:rPr>
                        <m:nor/>
                      </m:rPr>
                      <a:rPr lang="en-US" dirty="0"/>
                      <m:t>) </m:t>
                    </m:r>
                    <m:r>
                      <m:rPr>
                        <m:sty m:val="p"/>
                      </m:rPr>
                      <a:rPr lang="en-US" b="0" i="0" smtClean="0">
                        <a:solidFill>
                          <a:schemeClr val="bg1"/>
                        </a:solidFill>
                        <a:latin typeface="Cambria Math" panose="02040503050406030204" pitchFamily="18" charset="0"/>
                      </a:rPr>
                      <m:t>in</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terms</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of</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cosines</m:t>
                    </m:r>
                    <m:r>
                      <a:rPr lang="en-US" b="0" i="0" smtClean="0">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Trig</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Identity</m:t>
                    </m:r>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sin</m:t>
                    </m:r>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m:t>
                        </m:r>
                      </m:e>
                    </m:d>
                    <m:r>
                      <a:rPr lang="en-US">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cos</m:t>
                    </m:r>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−90˚</m:t>
                        </m:r>
                      </m:e>
                    </m:d>
                    <m:r>
                      <a:rPr lang="en-US">
                        <a:solidFill>
                          <a:schemeClr val="bg1"/>
                        </a:solidFill>
                        <a:latin typeface="Cambria Math" panose="02040503050406030204" pitchFamily="18" charset="0"/>
                        <a:ea typeface="Cambria Math" panose="02040503050406030204" pitchFamily="18" charset="0"/>
                      </a:rPr>
                      <m:t>. </m:t>
                    </m:r>
                  </m:oMath>
                </a14:m>
                <a:endParaRPr lang="en-US" dirty="0">
                  <a:solidFill>
                    <a:srgbClr val="000000"/>
                  </a:solidFill>
                  <a:ea typeface="Cambria Math" panose="02040503050406030204" pitchFamily="18" charset="0"/>
                </a:endParaRPr>
              </a:p>
              <a:p>
                <a:r>
                  <a:rPr lang="en-US" dirty="0">
                    <a:solidFill>
                      <a:srgbClr val="000000"/>
                    </a:solidFill>
                    <a:ea typeface="Cambria Math" panose="02040503050406030204" pitchFamily="18" charset="0"/>
                  </a:rPr>
                  <a:t> </a:t>
                </a:r>
                <a:r>
                  <a:rPr lang="en-US" dirty="0"/>
                  <a:t>v</a:t>
                </a:r>
                <a:r>
                  <a:rPr lang="en-US" baseline="-25000" dirty="0"/>
                  <a:t>2</a:t>
                </a:r>
                <a:r>
                  <a:rPr lang="en-US" dirty="0"/>
                  <a:t>(t)</a:t>
                </a:r>
                <a:r>
                  <a:rPr lang="en-US" dirty="0">
                    <a:solidFill>
                      <a:srgbClr val="000000"/>
                    </a:solidFill>
                    <a:ea typeface="Cambria Math" panose="02040503050406030204" pitchFamily="18" charset="0"/>
                  </a:rPr>
                  <a:t> = </a:t>
                </a:r>
                <a:r>
                  <a:rPr lang="en-US" dirty="0"/>
                  <a:t>4sin(</a:t>
                </a:r>
                <a:r>
                  <a:rPr lang="en-US" dirty="0" err="1"/>
                  <a:t>ωt</a:t>
                </a:r>
                <a:r>
                  <a:rPr lang="en-US" dirty="0"/>
                  <a:t> + 3</a:t>
                </a:r>
                <a:r>
                  <a:rPr lang="en-US" dirty="0">
                    <a:solidFill>
                      <a:srgbClr val="000000"/>
                    </a:solidFill>
                    <a:ea typeface="Cambria Math" panose="02040503050406030204" pitchFamily="18" charset="0"/>
                  </a:rPr>
                  <a:t>5</a:t>
                </a: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m:t>
                    </m:r>
                  </m:oMath>
                </a14:m>
                <a:r>
                  <a:rPr lang="en-US" dirty="0"/>
                  <a:t>) =</a:t>
                </a:r>
                <a:r>
                  <a:rPr lang="en-US" dirty="0">
                    <a:solidFill>
                      <a:srgbClr val="000000"/>
                    </a:solidFill>
                    <a:ea typeface="Cambria Math" panose="02040503050406030204" pitchFamily="18" charset="0"/>
                  </a:rPr>
                  <a:t> </a:t>
                </a:r>
                <a:r>
                  <a:rPr lang="en-US" dirty="0"/>
                  <a:t>4cos(</a:t>
                </a:r>
                <a:r>
                  <a:rPr lang="en-US" dirty="0" err="1"/>
                  <a:t>ωt</a:t>
                </a:r>
                <a:r>
                  <a:rPr lang="en-US" dirty="0"/>
                  <a:t> - 5</a:t>
                </a:r>
                <a:r>
                  <a:rPr lang="en-US" dirty="0">
                    <a:solidFill>
                      <a:srgbClr val="000000"/>
                    </a:solidFill>
                    <a:ea typeface="Cambria Math" panose="02040503050406030204" pitchFamily="18" charset="0"/>
                  </a:rPr>
                  <a:t>5</a:t>
                </a: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 </m:t>
                    </m:r>
                    <m:sSub>
                      <m:sSubPr>
                        <m:ctrlPr>
                          <a:rPr lang="en-US" b="1" i="1" smtClean="0">
                            <a:solidFill>
                              <a:schemeClr val="bg1"/>
                            </a:solidFill>
                            <a:latin typeface="Cambria Math" panose="02040503050406030204" pitchFamily="18" charset="0"/>
                            <a:ea typeface="Cambria Math" panose="02040503050406030204" pitchFamily="18" charset="0"/>
                          </a:rPr>
                        </m:ctrlPr>
                      </m:sSubPr>
                      <m:e>
                        <m:r>
                          <a:rPr lang="en-US" b="1" i="0" smtClean="0">
                            <a:solidFill>
                              <a:schemeClr val="bg1"/>
                            </a:solidFill>
                            <a:latin typeface="Cambria Math" panose="02040503050406030204" pitchFamily="18" charset="0"/>
                            <a:ea typeface="Cambria Math" panose="02040503050406030204" pitchFamily="18" charset="0"/>
                          </a:rPr>
                          <m:t>𝐕</m:t>
                        </m:r>
                      </m:e>
                      <m:sub>
                        <m:r>
                          <a:rPr lang="en-US" b="0" i="0" smtClean="0">
                            <a:solidFill>
                              <a:schemeClr val="bg1"/>
                            </a:solidFill>
                            <a:latin typeface="Cambria Math" panose="02040503050406030204" pitchFamily="18" charset="0"/>
                            <a:ea typeface="Cambria Math" panose="02040503050406030204" pitchFamily="18" charset="0"/>
                          </a:rPr>
                          <m:t>2</m:t>
                        </m:r>
                      </m:sub>
                    </m:sSub>
                    <m:r>
                      <a:rPr lang="en-US" b="0" i="1" smtClean="0">
                        <a:solidFill>
                          <a:schemeClr val="bg1"/>
                        </a:solidFill>
                        <a:latin typeface="Cambria Math" panose="02040503050406030204" pitchFamily="18" charset="0"/>
                        <a:ea typeface="Cambria Math" panose="02040503050406030204" pitchFamily="18" charset="0"/>
                      </a:rPr>
                      <m:t>=4</m:t>
                    </m:r>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m:rPr>
                            <m:nor/>
                          </m:rPr>
                          <a:rPr lang="en-US">
                            <a:solidFill>
                              <a:schemeClr val="bg1"/>
                            </a:solidFill>
                          </a:rPr>
                          <m:t>−</m:t>
                        </m:r>
                        <m:r>
                          <a:rPr lang="en-US" b="0" i="1" smtClean="0">
                            <a:solidFill>
                              <a:schemeClr val="bg1"/>
                            </a:solidFill>
                            <a:latin typeface="Cambria Math" panose="02040503050406030204" pitchFamily="18" charset="0"/>
                          </a:rPr>
                          <m:t>55</m:t>
                        </m:r>
                        <m:r>
                          <a:rPr lang="en-US" i="1">
                            <a:solidFill>
                              <a:schemeClr val="bg1"/>
                            </a:solidFill>
                            <a:latin typeface="Cambria Math" panose="02040503050406030204" pitchFamily="18" charset="0"/>
                            <a:ea typeface="Cambria Math" panose="02040503050406030204" pitchFamily="18" charset="0"/>
                          </a:rPr>
                          <m:t>˚</m:t>
                        </m:r>
                      </m:e>
                    </m:d>
                    <m:r>
                      <a:rPr lang="en-US" b="0" i="1" smtClean="0">
                        <a:solidFill>
                          <a:schemeClr val="bg1"/>
                        </a:solidFill>
                        <a:latin typeface="Cambria Math" panose="02040503050406030204" pitchFamily="18" charset="0"/>
                        <a:ea typeface="Cambria Math" panose="02040503050406030204" pitchFamily="18" charset="0"/>
                      </a:rPr>
                      <m:t>,↔</m:t>
                    </m:r>
                    <m:r>
                      <m:rPr>
                        <m:nor/>
                      </m:rPr>
                      <a:rPr lang="en-US">
                        <a:solidFill>
                          <a:schemeClr val="bg1"/>
                        </a:solidFill>
                        <a:ea typeface="Cambria Math" panose="02040503050406030204" pitchFamily="18" charset="0"/>
                      </a:rPr>
                      <m:t> </m:t>
                    </m:r>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a:solidFill>
                              <a:schemeClr val="bg1"/>
                            </a:solidFill>
                            <a:latin typeface="Cambria Math" panose="02040503050406030204" pitchFamily="18" charset="0"/>
                            <a:ea typeface="Cambria Math" panose="02040503050406030204" pitchFamily="18" charset="0"/>
                          </a:rPr>
                          <m:t>𝐕</m:t>
                        </m:r>
                      </m:e>
                      <m:sub>
                        <m:r>
                          <a:rPr lang="en-US" b="1" i="1" smtClean="0">
                            <a:solidFill>
                              <a:schemeClr val="bg1"/>
                            </a:solidFill>
                            <a:latin typeface="Cambria Math" panose="02040503050406030204" pitchFamily="18" charset="0"/>
                            <a:ea typeface="Cambria Math" panose="02040503050406030204" pitchFamily="18" charset="0"/>
                          </a:rPr>
                          <m:t>𝟐</m:t>
                        </m:r>
                      </m:sub>
                    </m:sSub>
                    <m:r>
                      <m:rPr>
                        <m:nor/>
                      </m:rPr>
                      <a:rPr lang="en-US" b="0" i="0" smtClean="0">
                        <a:solidFill>
                          <a:schemeClr val="bg1"/>
                        </a:solidFill>
                        <a:ea typeface="Cambria Math" panose="02040503050406030204" pitchFamily="18" charset="0"/>
                      </a:rPr>
                      <m:t> = 2.29 − </m:t>
                    </m:r>
                    <m:r>
                      <m:rPr>
                        <m:nor/>
                      </m:rPr>
                      <a:rPr lang="en-US" b="0" i="0" smtClean="0">
                        <a:solidFill>
                          <a:schemeClr val="bg1"/>
                        </a:solidFill>
                        <a:ea typeface="Cambria Math" panose="02040503050406030204" pitchFamily="18" charset="0"/>
                      </a:rPr>
                      <m:t>j</m:t>
                    </m:r>
                    <m:r>
                      <m:rPr>
                        <m:nor/>
                      </m:rPr>
                      <a:rPr lang="en-US" b="0" i="0" smtClean="0">
                        <a:solidFill>
                          <a:schemeClr val="bg1"/>
                        </a:solidFill>
                        <a:ea typeface="Cambria Math" panose="02040503050406030204" pitchFamily="18" charset="0"/>
                      </a:rPr>
                      <m:t>3.28.</m:t>
                    </m:r>
                  </m:oMath>
                </a14:m>
                <a:endParaRPr lang="en-US" dirty="0"/>
              </a:p>
              <a:p>
                <a:endParaRPr lang="en-US" dirty="0">
                  <a:solidFill>
                    <a:srgbClr val="000000"/>
                  </a:solidFill>
                  <a:ea typeface="Cambria Math" panose="02040503050406030204" pitchFamily="18" charset="0"/>
                </a:endParaRPr>
              </a:p>
              <a:p>
                <a14:m>
                  <m:oMath xmlns:m="http://schemas.openxmlformats.org/officeDocument/2006/math">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i="0" smtClean="0">
                            <a:solidFill>
                              <a:schemeClr val="bg1"/>
                            </a:solidFill>
                            <a:latin typeface="Cambria Math" panose="02040503050406030204" pitchFamily="18" charset="0"/>
                            <a:ea typeface="Cambria Math" panose="02040503050406030204" pitchFamily="18" charset="0"/>
                          </a:rPr>
                          <m:t>𝐕</m:t>
                        </m:r>
                        <m:r>
                          <a:rPr lang="en-US" i="0">
                            <a:solidFill>
                              <a:schemeClr val="bg1"/>
                            </a:solidFill>
                            <a:latin typeface="Cambria Math" panose="02040503050406030204" pitchFamily="18" charset="0"/>
                            <a:ea typeface="Cambria Math" panose="02040503050406030204" pitchFamily="18" charset="0"/>
                          </a:rPr>
                          <m:t>=</m:t>
                        </m:r>
                        <m:r>
                          <a:rPr lang="en-US" b="1" i="0">
                            <a:solidFill>
                              <a:schemeClr val="bg1"/>
                            </a:solidFill>
                            <a:latin typeface="Cambria Math" panose="02040503050406030204" pitchFamily="18" charset="0"/>
                            <a:ea typeface="Cambria Math" panose="02040503050406030204" pitchFamily="18" charset="0"/>
                          </a:rPr>
                          <m:t>𝐕</m:t>
                        </m:r>
                      </m:e>
                      <m:sub>
                        <m:r>
                          <a:rPr lang="en-US" i="0">
                            <a:solidFill>
                              <a:schemeClr val="bg1"/>
                            </a:solidFill>
                            <a:latin typeface="Cambria Math" panose="02040503050406030204" pitchFamily="18" charset="0"/>
                            <a:ea typeface="Cambria Math" panose="02040503050406030204" pitchFamily="18" charset="0"/>
                          </a:rPr>
                          <m:t>1</m:t>
                        </m:r>
                      </m:sub>
                    </m:sSub>
                    <m:r>
                      <a:rPr lang="en-US" b="0" i="1" smtClean="0">
                        <a:solidFill>
                          <a:schemeClr val="bg1"/>
                        </a:solidFill>
                        <a:latin typeface="Cambria Math" panose="02040503050406030204" pitchFamily="18" charset="0"/>
                        <a:ea typeface="Cambria Math" panose="02040503050406030204" pitchFamily="18" charset="0"/>
                      </a:rPr>
                      <m:t>+</m:t>
                    </m:r>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a:solidFill>
                              <a:schemeClr val="bg1"/>
                            </a:solidFill>
                            <a:latin typeface="Cambria Math" panose="02040503050406030204" pitchFamily="18" charset="0"/>
                            <a:ea typeface="Cambria Math" panose="02040503050406030204" pitchFamily="18" charset="0"/>
                          </a:rPr>
                          <m:t>𝐕</m:t>
                        </m:r>
                      </m:e>
                      <m:sub>
                        <m:r>
                          <a:rPr lang="en-US" b="0" i="0" smtClean="0">
                            <a:solidFill>
                              <a:schemeClr val="bg1"/>
                            </a:solidFill>
                            <a:latin typeface="Cambria Math" panose="02040503050406030204" pitchFamily="18" charset="0"/>
                            <a:ea typeface="Cambria Math" panose="02040503050406030204" pitchFamily="18" charset="0"/>
                          </a:rPr>
                          <m:t>2</m:t>
                        </m:r>
                      </m:sub>
                    </m:sSub>
                  </m:oMath>
                </a14:m>
                <a:r>
                  <a:rPr lang="en-US" dirty="0"/>
                  <a:t>= 11.35 - j7.51 V. </a:t>
                </a:r>
                <a:r>
                  <a:rPr lang="en-US" dirty="0">
                    <a:solidFill>
                      <a:srgbClr val="000000"/>
                    </a:solidFill>
                    <a:ea typeface="Cambria Math" panose="02040503050406030204" pitchFamily="18" charset="0"/>
                  </a:rPr>
                  <a:t>(Quadrant IV).</a:t>
                </a:r>
              </a:p>
              <a:p>
                <a:endParaRPr lang="en-US" dirty="0"/>
              </a:p>
              <a:p>
                <a:pPr/>
                <a14:m>
                  <m:oMathPara xmlns:m="http://schemas.openxmlformats.org/officeDocument/2006/math">
                    <m:oMathParaPr>
                      <m:jc m:val="centerGroup"/>
                    </m:oMathParaPr>
                    <m:oMath xmlns:m="http://schemas.openxmlformats.org/officeDocument/2006/math">
                      <m:d>
                        <m:dPr>
                          <m:begChr m:val="|"/>
                          <m:endChr m:val="|"/>
                          <m:ctrlPr>
                            <a:rPr lang="en-US" b="1" i="1" smtClean="0">
                              <a:solidFill>
                                <a:schemeClr val="bg1"/>
                              </a:solidFill>
                              <a:latin typeface="Cambria Math" panose="02040503050406030204" pitchFamily="18" charset="0"/>
                              <a:ea typeface="Cambria Math" panose="02040503050406030204" pitchFamily="18" charset="0"/>
                            </a:rPr>
                          </m:ctrlPr>
                        </m:dPr>
                        <m:e>
                          <m:r>
                            <a:rPr lang="en-US" b="1" i="0" smtClean="0">
                              <a:solidFill>
                                <a:schemeClr val="bg1"/>
                              </a:solidFill>
                              <a:latin typeface="Cambria Math" panose="02040503050406030204" pitchFamily="18" charset="0"/>
                              <a:ea typeface="Cambria Math" panose="02040503050406030204" pitchFamily="18" charset="0"/>
                            </a:rPr>
                            <m:t>𝐕</m:t>
                          </m:r>
                        </m:e>
                      </m:d>
                      <m:r>
                        <a:rPr lang="en-US" b="0" i="1" smtClean="0">
                          <a:solidFill>
                            <a:schemeClr val="bg1"/>
                          </a:solidFill>
                          <a:latin typeface="Cambria Math" panose="02040503050406030204" pitchFamily="18" charset="0"/>
                          <a:ea typeface="Cambria Math" panose="02040503050406030204" pitchFamily="18" charset="0"/>
                        </a:rPr>
                        <m:t>=</m:t>
                      </m:r>
                      <m:rad>
                        <m:radPr>
                          <m:degHide m:val="on"/>
                          <m:ctrlPr>
                            <a:rPr lang="en-US" i="1" smtClean="0">
                              <a:solidFill>
                                <a:schemeClr val="bg1"/>
                              </a:solidFill>
                              <a:latin typeface="Cambria Math" panose="02040503050406030204" pitchFamily="18" charset="0"/>
                              <a:ea typeface="Cambria Math" panose="02040503050406030204" pitchFamily="18" charset="0"/>
                            </a:rPr>
                          </m:ctrlPr>
                        </m:radPr>
                        <m:deg/>
                        <m:e>
                          <m:sSup>
                            <m:sSupPr>
                              <m:ctrlPr>
                                <a:rPr lang="en-US" i="1" smtClean="0">
                                  <a:solidFill>
                                    <a:schemeClr val="bg1"/>
                                  </a:solidFill>
                                  <a:latin typeface="Cambria Math" panose="02040503050406030204" pitchFamily="18" charset="0"/>
                                  <a:ea typeface="Cambria Math" panose="02040503050406030204" pitchFamily="18" charset="0"/>
                                </a:rPr>
                              </m:ctrlPr>
                            </m:sSupPr>
                            <m:e>
                              <m:d>
                                <m:dPr>
                                  <m:ctrlPr>
                                    <a:rPr lang="en-US" i="1" smtClean="0">
                                      <a:solidFill>
                                        <a:schemeClr val="bg1"/>
                                      </a:solidFill>
                                      <a:latin typeface="Cambria Math" panose="02040503050406030204" pitchFamily="18" charset="0"/>
                                      <a:ea typeface="Cambria Math" panose="02040503050406030204" pitchFamily="18" charset="0"/>
                                    </a:rPr>
                                  </m:ctrlPr>
                                </m:dPr>
                                <m:e>
                                  <m:r>
                                    <m:rPr>
                                      <m:nor/>
                                    </m:rPr>
                                    <a:rPr lang="en-US" dirty="0"/>
                                    <m:t>11.35</m:t>
                                  </m:r>
                                </m:e>
                              </m:d>
                            </m:e>
                            <m:sup>
                              <m:r>
                                <a:rPr lang="en-US" b="0" i="1" smtClean="0">
                                  <a:solidFill>
                                    <a:schemeClr val="bg1"/>
                                  </a:solidFill>
                                  <a:latin typeface="Cambria Math" panose="02040503050406030204" pitchFamily="18" charset="0"/>
                                  <a:ea typeface="Cambria Math" panose="02040503050406030204" pitchFamily="18" charset="0"/>
                                </a:rPr>
                                <m:t>2</m:t>
                              </m:r>
                            </m:sup>
                          </m:sSup>
                          <m:r>
                            <a:rPr lang="en-US" b="0" i="1" smtClean="0">
                              <a:solidFill>
                                <a:schemeClr val="bg1"/>
                              </a:solidFill>
                              <a:latin typeface="Cambria Math" panose="02040503050406030204" pitchFamily="18" charset="0"/>
                              <a:ea typeface="Cambria Math" panose="02040503050406030204" pitchFamily="18" charset="0"/>
                            </a:rPr>
                            <m:t>+</m:t>
                          </m:r>
                          <m:sSup>
                            <m:sSupPr>
                              <m:ctrlPr>
                                <a:rPr lang="en-US" i="1" smtClean="0">
                                  <a:solidFill>
                                    <a:schemeClr val="bg1"/>
                                  </a:solidFill>
                                  <a:latin typeface="Cambria Math" panose="02040503050406030204" pitchFamily="18" charset="0"/>
                                  <a:ea typeface="Cambria Math" panose="02040503050406030204" pitchFamily="18" charset="0"/>
                                </a:rPr>
                              </m:ctrlPr>
                            </m:sSupPr>
                            <m:e>
                              <m:d>
                                <m:dPr>
                                  <m:ctrlPr>
                                    <a:rPr lang="en-US" i="1" smtClean="0">
                                      <a:solidFill>
                                        <a:schemeClr val="bg1"/>
                                      </a:solidFill>
                                      <a:latin typeface="Cambria Math" panose="02040503050406030204" pitchFamily="18" charset="0"/>
                                      <a:ea typeface="Cambria Math" panose="02040503050406030204" pitchFamily="18" charset="0"/>
                                    </a:rPr>
                                  </m:ctrlPr>
                                </m:dPr>
                                <m:e>
                                  <m:r>
                                    <m:rPr>
                                      <m:nor/>
                                    </m:rPr>
                                    <a:rPr lang="en-US" dirty="0"/>
                                    <m:t>7.51</m:t>
                                  </m:r>
                                </m:e>
                              </m:d>
                            </m:e>
                            <m:sup>
                              <m:r>
                                <a:rPr lang="en-US" b="0" i="1" smtClean="0">
                                  <a:solidFill>
                                    <a:schemeClr val="bg1"/>
                                  </a:solidFill>
                                  <a:latin typeface="Cambria Math" panose="02040503050406030204" pitchFamily="18" charset="0"/>
                                  <a:ea typeface="Cambria Math" panose="02040503050406030204" pitchFamily="18" charset="0"/>
                                </a:rPr>
                                <m:t>2</m:t>
                              </m:r>
                            </m:sup>
                          </m:sSup>
                        </m:e>
                      </m:rad>
                      <m:r>
                        <a:rPr lang="en-US" b="0" i="1" smtClean="0">
                          <a:solidFill>
                            <a:schemeClr val="bg1"/>
                          </a:solidFill>
                          <a:latin typeface="Cambria Math" panose="02040503050406030204" pitchFamily="18" charset="0"/>
                          <a:ea typeface="Cambria Math" panose="02040503050406030204" pitchFamily="18" charset="0"/>
                        </a:rPr>
                        <m:t>=13.6 </m:t>
                      </m:r>
                      <m:r>
                        <m:rPr>
                          <m:sty m:val="p"/>
                        </m:rPr>
                        <a:rPr lang="en-US" b="0" i="0" smtClean="0">
                          <a:solidFill>
                            <a:schemeClr val="bg1"/>
                          </a:solidFill>
                          <a:latin typeface="Cambria Math" panose="02040503050406030204" pitchFamily="18" charset="0"/>
                          <a:ea typeface="Cambria Math" panose="02040503050406030204" pitchFamily="18" charset="0"/>
                        </a:rPr>
                        <m:t>V</m:t>
                      </m:r>
                      <m:r>
                        <a:rPr lang="en-US" b="1" i="1" smtClean="0">
                          <a:solidFill>
                            <a:schemeClr val="bg1"/>
                          </a:solidFill>
                          <a:latin typeface="Cambria Math" panose="02040503050406030204" pitchFamily="18" charset="0"/>
                          <a:ea typeface="Cambria Math" panose="02040503050406030204" pitchFamily="18" charset="0"/>
                        </a:rPr>
                        <m:t>.  ∅=</m:t>
                      </m:r>
                      <m:func>
                        <m:funcPr>
                          <m:ctrlPr>
                            <a:rPr lang="en-US" b="1" i="1" smtClean="0">
                              <a:solidFill>
                                <a:schemeClr val="bg1"/>
                              </a:solidFill>
                              <a:latin typeface="Cambria Math" panose="02040503050406030204" pitchFamily="18" charset="0"/>
                              <a:ea typeface="Cambria Math" panose="02040503050406030204" pitchFamily="18" charset="0"/>
                            </a:rPr>
                          </m:ctrlPr>
                        </m:funcPr>
                        <m:fName>
                          <m:sSup>
                            <m:sSupPr>
                              <m:ctrlPr>
                                <a:rPr lang="en-US" b="1" i="1" smtClean="0">
                                  <a:solidFill>
                                    <a:schemeClr val="bg1"/>
                                  </a:solidFill>
                                  <a:latin typeface="Cambria Math" panose="02040503050406030204" pitchFamily="18" charset="0"/>
                                  <a:ea typeface="Cambria Math" panose="02040503050406030204" pitchFamily="18" charset="0"/>
                                </a:rPr>
                              </m:ctrlPr>
                            </m:sSupPr>
                            <m:e>
                              <m:r>
                                <m:rPr>
                                  <m:sty m:val="p"/>
                                </m:rPr>
                                <a:rPr lang="en-US" b="0" i="0" smtClean="0">
                                  <a:solidFill>
                                    <a:schemeClr val="bg1"/>
                                  </a:solidFill>
                                  <a:latin typeface="Cambria Math" panose="02040503050406030204" pitchFamily="18" charset="0"/>
                                  <a:ea typeface="Cambria Math" panose="02040503050406030204" pitchFamily="18" charset="0"/>
                                </a:rPr>
                                <m:t>tan</m:t>
                              </m:r>
                            </m:e>
                            <m:sup>
                              <m:r>
                                <a:rPr lang="en-US" b="1" i="1" smtClean="0">
                                  <a:solidFill>
                                    <a:schemeClr val="bg1"/>
                                  </a:solidFill>
                                  <a:latin typeface="Cambria Math" panose="02040503050406030204" pitchFamily="18" charset="0"/>
                                  <a:ea typeface="Cambria Math" panose="02040503050406030204" pitchFamily="18" charset="0"/>
                                </a:rPr>
                                <m:t>−</m:t>
                              </m:r>
                              <m:r>
                                <a:rPr lang="en-US" b="1" i="1" smtClean="0">
                                  <a:solidFill>
                                    <a:schemeClr val="bg1"/>
                                  </a:solidFill>
                                  <a:latin typeface="Cambria Math" panose="02040503050406030204" pitchFamily="18" charset="0"/>
                                  <a:ea typeface="Cambria Math" panose="02040503050406030204" pitchFamily="18" charset="0"/>
                                </a:rPr>
                                <m:t>𝟏</m:t>
                              </m:r>
                            </m:sup>
                          </m:sSup>
                        </m:fName>
                        <m:e>
                          <m:d>
                            <m:dPr>
                              <m:ctrlPr>
                                <a:rPr lang="en-US" b="1" i="1" smtClean="0">
                                  <a:solidFill>
                                    <a:schemeClr val="bg1"/>
                                  </a:solidFill>
                                  <a:latin typeface="Cambria Math" panose="02040503050406030204" pitchFamily="18" charset="0"/>
                                  <a:ea typeface="Cambria Math" panose="02040503050406030204" pitchFamily="18" charset="0"/>
                                </a:rPr>
                              </m:ctrlPr>
                            </m:dPr>
                            <m:e>
                              <m:f>
                                <m:fPr>
                                  <m:type m:val="lin"/>
                                  <m:ctrlPr>
                                    <a:rPr lang="en-US" b="1" i="1" smtClean="0">
                                      <a:solidFill>
                                        <a:schemeClr val="bg1"/>
                                      </a:solidFill>
                                      <a:latin typeface="Cambria Math" panose="02040503050406030204" pitchFamily="18" charset="0"/>
                                      <a:ea typeface="Cambria Math" panose="02040503050406030204" pitchFamily="18" charset="0"/>
                                    </a:rPr>
                                  </m:ctrlPr>
                                </m:fPr>
                                <m:num>
                                  <m:r>
                                    <m:rPr>
                                      <m:nor/>
                                    </m:rPr>
                                    <a:rPr lang="en-US" b="0" i="0" smtClean="0">
                                      <a:solidFill>
                                        <a:schemeClr val="bg1"/>
                                      </a:solidFill>
                                      <a:ea typeface="Cambria Math" panose="02040503050406030204" pitchFamily="18" charset="0"/>
                                    </a:rPr>
                                    <m:t>−</m:t>
                                  </m:r>
                                  <m:r>
                                    <m:rPr>
                                      <m:nor/>
                                    </m:rPr>
                                    <a:rPr lang="en-US" dirty="0"/>
                                    <m:t>7.51</m:t>
                                  </m:r>
                                </m:num>
                                <m:den>
                                  <m:r>
                                    <m:rPr>
                                      <m:nor/>
                                    </m:rPr>
                                    <a:rPr lang="en-US" dirty="0"/>
                                    <m:t>11.35</m:t>
                                  </m:r>
                                </m:den>
                              </m:f>
                            </m:e>
                          </m:d>
                          <m:r>
                            <a:rPr lang="en-US" b="1" i="1" smtClean="0">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−33.5˚.</m:t>
                          </m:r>
                        </m:e>
                      </m:func>
                    </m:oMath>
                  </m:oMathPara>
                </a14:m>
                <a:endParaRPr lang="en-US" dirty="0"/>
              </a:p>
              <a:p>
                <a:endParaRPr lang="en-US" dirty="0"/>
              </a:p>
              <a:p>
                <a:pPr algn="ctr" fontAlgn="base">
                  <a:spcBef>
                    <a:spcPct val="0"/>
                  </a:spcBef>
                  <a:spcAft>
                    <a:spcPct val="0"/>
                  </a:spcAft>
                </a:pPr>
                <a14:m>
                  <m:oMathPara xmlns:m="http://schemas.openxmlformats.org/officeDocument/2006/math">
                    <m:oMathParaPr>
                      <m:jc m:val="centerGroup"/>
                    </m:oMathParaPr>
                    <m:oMath xmlns:m="http://schemas.openxmlformats.org/officeDocument/2006/math">
                      <m:r>
                        <a:rPr lang="en-US" b="1">
                          <a:solidFill>
                            <a:srgbClr val="000000"/>
                          </a:solidFill>
                          <a:latin typeface="Cambria Math" panose="02040503050406030204" pitchFamily="18" charset="0"/>
                          <a:ea typeface="Cambria Math" panose="02040503050406030204" pitchFamily="18" charset="0"/>
                        </a:rPr>
                        <m:t>𝐕</m:t>
                      </m:r>
                      <m:r>
                        <a:rPr lang="en-US" b="1">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13.6</m:t>
                      </m:r>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m:rPr>
                              <m:nor/>
                            </m:rPr>
                            <a:rPr lang="en-US">
                              <a:solidFill>
                                <a:schemeClr val="bg1"/>
                              </a:solidFill>
                            </a:rPr>
                            <m:t>−</m:t>
                          </m:r>
                          <m:r>
                            <a:rPr lang="en-US" b="0" i="1" smtClean="0">
                              <a:solidFill>
                                <a:schemeClr val="bg1"/>
                              </a:solidFill>
                              <a:latin typeface="Cambria Math" panose="02040503050406030204" pitchFamily="18" charset="0"/>
                            </a:rPr>
                            <m:t>33.5</m:t>
                          </m:r>
                          <m:r>
                            <a:rPr lang="en-US" i="1">
                              <a:solidFill>
                                <a:schemeClr val="bg1"/>
                              </a:solidFill>
                              <a:latin typeface="Cambria Math" panose="02040503050406030204" pitchFamily="18" charset="0"/>
                              <a:ea typeface="Cambria Math" panose="02040503050406030204" pitchFamily="18" charset="0"/>
                            </a:rPr>
                            <m:t>˚</m:t>
                          </m:r>
                        </m:e>
                      </m:d>
                      <m:r>
                        <m:rPr>
                          <m:nor/>
                        </m:rPr>
                        <a:rPr lang="en-US" b="0" i="0" smtClean="0">
                          <a:solidFill>
                            <a:schemeClr val="bg1"/>
                          </a:solidFill>
                          <a:ea typeface="Cambria Math" panose="02040503050406030204" pitchFamily="18" charset="0"/>
                        </a:rPr>
                        <m:t> </m:t>
                      </m:r>
                      <m:r>
                        <m:rPr>
                          <m:nor/>
                        </m:rPr>
                        <a:rPr lang="en-US" b="0" i="0" smtClean="0">
                          <a:solidFill>
                            <a:schemeClr val="bg1"/>
                          </a:solidFill>
                          <a:ea typeface="Cambria Math" panose="02040503050406030204" pitchFamily="18" charset="0"/>
                        </a:rPr>
                        <m:t>V</m:t>
                      </m:r>
                      <m:r>
                        <m:rPr>
                          <m:nor/>
                        </m:rPr>
                        <a:rPr lang="en-US" dirty="0"/>
                        <m:t>.</m:t>
                      </m:r>
                    </m:oMath>
                  </m:oMathPara>
                </a14:m>
                <a:endParaRPr lang="en-US" dirty="0">
                  <a:solidFill>
                    <a:srgbClr val="000000"/>
                  </a:solidFill>
                  <a:ea typeface="Cambria Math" panose="02040503050406030204" pitchFamily="18" charset="0"/>
                </a:endParaRPr>
              </a:p>
              <a:p>
                <a:pPr algn="ctr" fontAlgn="base">
                  <a:spcBef>
                    <a:spcPct val="0"/>
                  </a:spcBef>
                  <a:spcAft>
                    <a:spcPct val="0"/>
                  </a:spcAft>
                </a:pPr>
                <a:endParaRPr lang="en-US" b="1" dirty="0">
                  <a:solidFill>
                    <a:srgbClr val="000000"/>
                  </a:solidFill>
                  <a:ea typeface="Cambria Math" panose="020405030504060302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96711" y="838573"/>
                <a:ext cx="11401778" cy="4667368"/>
              </a:xfrm>
              <a:prstGeom prst="rect">
                <a:avLst/>
              </a:prstGeom>
              <a:blipFill>
                <a:blip r:embed="rId2"/>
                <a:stretch>
                  <a:fillRect l="-213"/>
                </a:stretch>
              </a:blipFill>
            </p:spPr>
            <p:txBody>
              <a:bodyPr/>
              <a:lstStyle/>
              <a:p>
                <a:r>
                  <a:rPr lang="en-US">
                    <a:noFill/>
                  </a:rPr>
                  <a:t> </a:t>
                </a:r>
              </a:p>
            </p:txBody>
          </p:sp>
        </mc:Fallback>
      </mc:AlternateContent>
    </p:spTree>
    <p:extLst>
      <p:ext uri="{BB962C8B-B14F-4D97-AF65-F5344CB8AC3E}">
        <p14:creationId xmlns:p14="http://schemas.microsoft.com/office/powerpoint/2010/main" val="3002459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 calcmode="lin" valueType="num">
                                      <p:cBhvr additive="base">
                                        <p:cTn id="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anim calcmode="lin" valueType="num">
                                      <p:cBhvr additive="base">
                                        <p:cTn id="1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7" end="7"/>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anim calcmode="lin" valueType="num">
                                      <p:cBhvr additive="base">
                                        <p:cTn id="1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anim calcmode="lin" valueType="num">
                                      <p:cBhvr additive="base">
                                        <p:cTn id="23"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12" end="12"/>
                                            </p:txEl>
                                          </p:spTgt>
                                        </p:tgtEl>
                                        <p:attrNameLst>
                                          <p:attrName>style.visibility</p:attrName>
                                        </p:attrNameLst>
                                      </p:cBhvr>
                                      <p:to>
                                        <p:strVal val="visible"/>
                                      </p:to>
                                    </p:set>
                                    <p:anim calcmode="lin" valueType="num">
                                      <p:cBhvr additive="base">
                                        <p:cTn id="29"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12" end="1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14" end="14"/>
                                            </p:txEl>
                                          </p:spTgt>
                                        </p:tgtEl>
                                        <p:attrNameLst>
                                          <p:attrName>style.visibility</p:attrName>
                                        </p:attrNameLst>
                                      </p:cBhvr>
                                      <p:to>
                                        <p:strVal val="visible"/>
                                      </p:to>
                                    </p:set>
                                    <p:anim calcmode="lin" valueType="num">
                                      <p:cBhvr additive="base">
                                        <p:cTn id="33"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ven and Odd Functions (Symmetry)"/>
          <p:cNvSpPr>
            <a:spLocks noGrp="1"/>
          </p:cNvSpPr>
          <p:nvPr>
            <p:ph type="title"/>
          </p:nvPr>
        </p:nvSpPr>
        <p:spPr>
          <a:xfrm>
            <a:off x="2225566" y="626932"/>
            <a:ext cx="7386143" cy="563366"/>
          </a:xfrm>
        </p:spPr>
        <p:txBody>
          <a:bodyPr/>
          <a:lstStyle/>
          <a:p>
            <a:pPr algn="ctr"/>
            <a:r>
              <a:rPr lang="en-US" sz="4000" dirty="0"/>
              <a:t>Sinusoid-Phasor Transformation</a:t>
            </a: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3432981045"/>
                  </p:ext>
                </p:extLst>
              </p:nvPr>
            </p:nvGraphicFramePr>
            <p:xfrm>
              <a:off x="2515911" y="2130097"/>
              <a:ext cx="6654364" cy="1920240"/>
            </p:xfrm>
            <a:graphic>
              <a:graphicData uri="http://schemas.openxmlformats.org/drawingml/2006/table">
                <a:tbl>
                  <a:tblPr firstRow="1" bandRow="1">
                    <a:tableStyleId>{5C22544A-7EE6-4342-B048-85BDC9FD1C3A}</a:tableStyleId>
                  </a:tblPr>
                  <a:tblGrid>
                    <a:gridCol w="3327182">
                      <a:extLst>
                        <a:ext uri="{9D8B030D-6E8A-4147-A177-3AD203B41FA5}">
                          <a16:colId xmlns:a16="http://schemas.microsoft.com/office/drawing/2014/main" val="20000"/>
                        </a:ext>
                      </a:extLst>
                    </a:gridCol>
                    <a:gridCol w="3327182">
                      <a:extLst>
                        <a:ext uri="{9D8B030D-6E8A-4147-A177-3AD203B41FA5}">
                          <a16:colId xmlns:a16="http://schemas.microsoft.com/office/drawing/2014/main" val="20001"/>
                        </a:ext>
                      </a:extLst>
                    </a:gridCol>
                  </a:tblGrid>
                  <a:tr h="365455">
                    <a:tc>
                      <a:txBody>
                        <a:bodyPr/>
                        <a:lstStyle/>
                        <a:p>
                          <a:pPr algn="ctr"/>
                          <a:r>
                            <a:rPr lang="en-US" sz="1600" dirty="0">
                              <a:solidFill>
                                <a:schemeClr val="bg1"/>
                              </a:solidFill>
                            </a:rPr>
                            <a:t>Time domain</a:t>
                          </a:r>
                          <a:r>
                            <a:rPr lang="en-US" sz="1600" baseline="0" dirty="0">
                              <a:solidFill>
                                <a:schemeClr val="bg1"/>
                              </a:solidFill>
                            </a:rPr>
                            <a:t> Representation</a:t>
                          </a:r>
                          <a:endParaRPr lang="en-US" sz="1600" dirty="0">
                            <a:solidFill>
                              <a:schemeClr val="bg1"/>
                            </a:solidFill>
                          </a:endParaRPr>
                        </a:p>
                      </a:txBody>
                      <a:tcPr/>
                    </a:tc>
                    <a:tc>
                      <a:txBody>
                        <a:bodyPr/>
                        <a:lstStyle/>
                        <a:p>
                          <a:pPr marL="0" marR="0" indent="0" algn="ctr" defTabSz="514329" rtl="0" eaLnBrk="1" fontAlgn="auto" latinLnBrk="0" hangingPunct="1">
                            <a:lnSpc>
                              <a:spcPct val="100000"/>
                            </a:lnSpc>
                            <a:spcBef>
                              <a:spcPts val="0"/>
                            </a:spcBef>
                            <a:spcAft>
                              <a:spcPts val="0"/>
                            </a:spcAft>
                            <a:buClrTx/>
                            <a:buSzTx/>
                            <a:buFontTx/>
                            <a:buNone/>
                            <a:tabLst/>
                            <a:defRPr/>
                          </a:pPr>
                          <a:r>
                            <a:rPr lang="en-US" sz="1600" dirty="0">
                              <a:solidFill>
                                <a:schemeClr val="bg1"/>
                              </a:solidFill>
                            </a:rPr>
                            <a:t>Phasor domain</a:t>
                          </a:r>
                          <a:r>
                            <a:rPr lang="en-US" sz="1600" baseline="0" dirty="0">
                              <a:solidFill>
                                <a:schemeClr val="bg1"/>
                              </a:solidFill>
                            </a:rPr>
                            <a:t> Representation</a:t>
                          </a:r>
                          <a:endParaRPr lang="en-US" sz="1600" dirty="0">
                            <a:solidFill>
                              <a:schemeClr val="bg1"/>
                            </a:solidFill>
                          </a:endParaRPr>
                        </a:p>
                        <a:p>
                          <a:pPr algn="ctr"/>
                          <a:endParaRPr lang="en-US" sz="1600" dirty="0"/>
                        </a:p>
                      </a:txBody>
                      <a:tcPr/>
                    </a:tc>
                    <a:extLst>
                      <a:ext uri="{0D108BD9-81ED-4DB2-BD59-A6C34878D82A}">
                        <a16:rowId xmlns:a16="http://schemas.microsoft.com/office/drawing/2014/main" val="10000"/>
                      </a:ext>
                    </a:extLst>
                  </a:tr>
                  <a:tr h="296424">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m:rPr>
                                        <m:sty m:val="p"/>
                                      </m:rPr>
                                      <a:rPr lang="en-US" sz="1600" b="0" i="0" smtClean="0">
                                        <a:latin typeface="Cambria Math" panose="02040503050406030204" pitchFamily="18" charset="0"/>
                                      </a:rPr>
                                      <m:t>V</m:t>
                                    </m:r>
                                  </m:e>
                                  <m:sub>
                                    <m:r>
                                      <m:rPr>
                                        <m:sty m:val="p"/>
                                      </m:rPr>
                                      <a:rPr lang="en-US" sz="1600" b="0" i="0" smtClean="0">
                                        <a:latin typeface="Cambria Math" panose="02040503050406030204" pitchFamily="18" charset="0"/>
                                      </a:rPr>
                                      <m:t>m</m:t>
                                    </m:r>
                                  </m:sub>
                                </m:sSub>
                                <m:r>
                                  <m:rPr>
                                    <m:sty m:val="p"/>
                                  </m:rPr>
                                  <a:rPr lang="en-US" sz="1600" b="0" i="0" smtClean="0">
                                    <a:latin typeface="Cambria Math" panose="02040503050406030204" pitchFamily="18" charset="0"/>
                                  </a:rPr>
                                  <m:t>cos</m:t>
                                </m:r>
                                <m:d>
                                  <m:dPr>
                                    <m:ctrlPr>
                                      <a:rPr lang="en-US" sz="1600" b="0" i="1" smtClean="0">
                                        <a:latin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ωt</m:t>
                                    </m:r>
                                    <m:r>
                                      <a:rPr lang="en-US" sz="1600" b="0" i="0" smtClean="0">
                                        <a:latin typeface="Cambria Math" panose="02040503050406030204" pitchFamily="18" charset="0"/>
                                        <a:ea typeface="Cambria Math" panose="02040503050406030204" pitchFamily="18" charset="0"/>
                                      </a:rPr>
                                      <m:t>+∅</m:t>
                                    </m:r>
                                  </m:e>
                                </m:d>
                              </m:oMath>
                            </m:oMathPara>
                          </a14:m>
                          <a:endParaRPr lang="en-US" sz="1600" i="0" dirty="0">
                            <a:latin typeface="+mn-lt"/>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panose="02040503050406030204" pitchFamily="18" charset="0"/>
                                      </a:rPr>
                                      <m:t>V</m:t>
                                    </m:r>
                                  </m:e>
                                  <m:sub>
                                    <m:r>
                                      <m:rPr>
                                        <m:sty m:val="p"/>
                                      </m:rPr>
                                      <a:rPr lang="en-US" sz="1600" b="0" i="0" smtClean="0">
                                        <a:solidFill>
                                          <a:schemeClr val="bg1"/>
                                        </a:solidFill>
                                        <a:latin typeface="Cambria Math" panose="02040503050406030204" pitchFamily="18" charset="0"/>
                                      </a:rPr>
                                      <m:t>m</m:t>
                                    </m:r>
                                  </m:sub>
                                </m:sSub>
                                <m:r>
                                  <a:rPr lang="en-US" sz="1600" i="1">
                                    <a:solidFill>
                                      <a:schemeClr val="bg1"/>
                                    </a:solidFill>
                                    <a:latin typeface="Cambria Math" panose="02040503050406030204" pitchFamily="18" charset="0"/>
                                  </a:rPr>
                                  <m:t>∠</m:t>
                                </m:r>
                                <m:r>
                                  <a:rPr lang="en-US" sz="1600" i="1" smtClean="0">
                                    <a:solidFill>
                                      <a:schemeClr val="bg1"/>
                                    </a:solidFill>
                                    <a:latin typeface="Cambria Math" panose="02040503050406030204" pitchFamily="18" charset="0"/>
                                    <a:ea typeface="Cambria Math" panose="02040503050406030204" pitchFamily="18" charset="0"/>
                                  </a:rPr>
                                  <m:t>∅</m:t>
                                </m:r>
                              </m:oMath>
                            </m:oMathPara>
                          </a14:m>
                          <a:endParaRPr lang="en-US" sz="1600" dirty="0">
                            <a:latin typeface="+mn-lt"/>
                          </a:endParaRPr>
                        </a:p>
                      </a:txBody>
                      <a:tcPr/>
                    </a:tc>
                    <a:extLst>
                      <a:ext uri="{0D108BD9-81ED-4DB2-BD59-A6C34878D82A}">
                        <a16:rowId xmlns:a16="http://schemas.microsoft.com/office/drawing/2014/main" val="10001"/>
                      </a:ext>
                    </a:extLst>
                  </a:tr>
                  <a:tr h="296424">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m:rPr>
                                        <m:sty m:val="p"/>
                                      </m:rPr>
                                      <a:rPr lang="en-US" sz="1600" b="0" i="0" smtClean="0">
                                        <a:latin typeface="Cambria Math" panose="02040503050406030204" pitchFamily="18" charset="0"/>
                                      </a:rPr>
                                      <m:t>V</m:t>
                                    </m:r>
                                  </m:e>
                                  <m:sub>
                                    <m:r>
                                      <m:rPr>
                                        <m:sty m:val="p"/>
                                      </m:rPr>
                                      <a:rPr lang="en-US" sz="1600" b="0" i="0" smtClean="0">
                                        <a:latin typeface="Cambria Math" panose="02040503050406030204" pitchFamily="18" charset="0"/>
                                      </a:rPr>
                                      <m:t>m</m:t>
                                    </m:r>
                                  </m:sub>
                                </m:sSub>
                                <m:r>
                                  <m:rPr>
                                    <m:sty m:val="p"/>
                                  </m:rPr>
                                  <a:rPr lang="en-US" sz="1600" b="0" i="0" smtClean="0">
                                    <a:latin typeface="Cambria Math" panose="02040503050406030204" pitchFamily="18" charset="0"/>
                                  </a:rPr>
                                  <m:t>sin</m:t>
                                </m:r>
                                <m:d>
                                  <m:dPr>
                                    <m:ctrlPr>
                                      <a:rPr lang="en-US" sz="1600" b="0" i="1" smtClean="0">
                                        <a:latin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ωt</m:t>
                                    </m:r>
                                    <m:r>
                                      <a:rPr lang="en-US" sz="1600" b="0" i="0" smtClean="0">
                                        <a:latin typeface="Cambria Math" panose="02040503050406030204" pitchFamily="18" charset="0"/>
                                        <a:ea typeface="Cambria Math" panose="02040503050406030204" pitchFamily="18" charset="0"/>
                                      </a:rPr>
                                      <m:t>+∅</m:t>
                                    </m:r>
                                  </m:e>
                                </m:d>
                              </m:oMath>
                            </m:oMathPara>
                          </a14:m>
                          <a:endParaRPr lang="en-US" sz="1600" i="0" dirty="0">
                            <a:latin typeface="+mn-lt"/>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panose="02040503050406030204" pitchFamily="18" charset="0"/>
                                      </a:rPr>
                                      <m:t>V</m:t>
                                    </m:r>
                                  </m:e>
                                  <m:sub>
                                    <m:r>
                                      <m:rPr>
                                        <m:sty m:val="p"/>
                                      </m:rPr>
                                      <a:rPr lang="en-US" sz="1600" b="0" i="0" smtClean="0">
                                        <a:solidFill>
                                          <a:schemeClr val="bg1"/>
                                        </a:solidFill>
                                        <a:latin typeface="Cambria Math" panose="02040503050406030204" pitchFamily="18" charset="0"/>
                                      </a:rPr>
                                      <m:t>m</m:t>
                                    </m:r>
                                  </m:sub>
                                </m:sSub>
                                <m:r>
                                  <a:rPr lang="en-US" sz="1600" i="1">
                                    <a:solidFill>
                                      <a:schemeClr val="bg1"/>
                                    </a:solidFill>
                                    <a:latin typeface="Cambria Math" panose="02040503050406030204" pitchFamily="18" charset="0"/>
                                  </a:rPr>
                                  <m:t>∠</m:t>
                                </m:r>
                                <m:d>
                                  <m:dPr>
                                    <m:ctrlPr>
                                      <a:rPr lang="en-US" sz="1600" i="1" smtClean="0">
                                        <a:solidFill>
                                          <a:schemeClr val="bg1"/>
                                        </a:solidFill>
                                        <a:latin typeface="Cambria Math" panose="02040503050406030204" pitchFamily="18" charset="0"/>
                                      </a:rPr>
                                    </m:ctrlPr>
                                  </m:dPr>
                                  <m:e>
                                    <m:r>
                                      <a:rPr lang="en-US" sz="1600" i="1" smtClean="0">
                                        <a:solidFill>
                                          <a:schemeClr val="bg1"/>
                                        </a:solidFill>
                                        <a:latin typeface="Cambria Math" panose="02040503050406030204" pitchFamily="18" charset="0"/>
                                        <a:ea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−90˚</m:t>
                                    </m:r>
                                  </m:e>
                                </m:d>
                              </m:oMath>
                            </m:oMathPara>
                          </a14:m>
                          <a:endParaRPr lang="en-US" sz="1600" dirty="0">
                            <a:latin typeface="+mn-lt"/>
                          </a:endParaRPr>
                        </a:p>
                      </a:txBody>
                      <a:tcPr/>
                    </a:tc>
                    <a:extLst>
                      <a:ext uri="{0D108BD9-81ED-4DB2-BD59-A6C34878D82A}">
                        <a16:rowId xmlns:a16="http://schemas.microsoft.com/office/drawing/2014/main" val="10002"/>
                      </a:ext>
                    </a:extLst>
                  </a:tr>
                  <a:tr h="296424">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m:rPr>
                                        <m:sty m:val="p"/>
                                      </m:rPr>
                                      <a:rPr lang="en-US" sz="1600" b="0" i="0" smtClean="0">
                                        <a:latin typeface="Cambria Math" panose="02040503050406030204" pitchFamily="18" charset="0"/>
                                      </a:rPr>
                                      <m:t>I</m:t>
                                    </m:r>
                                  </m:e>
                                  <m:sub>
                                    <m:r>
                                      <m:rPr>
                                        <m:sty m:val="p"/>
                                      </m:rPr>
                                      <a:rPr lang="en-US" sz="1600" b="0" i="0" smtClean="0">
                                        <a:latin typeface="Cambria Math" panose="02040503050406030204" pitchFamily="18" charset="0"/>
                                      </a:rPr>
                                      <m:t>m</m:t>
                                    </m:r>
                                  </m:sub>
                                </m:sSub>
                                <m:r>
                                  <m:rPr>
                                    <m:sty m:val="p"/>
                                  </m:rPr>
                                  <a:rPr lang="en-US" sz="1600" b="0" i="0" smtClean="0">
                                    <a:latin typeface="Cambria Math" panose="02040503050406030204" pitchFamily="18" charset="0"/>
                                  </a:rPr>
                                  <m:t>cos</m:t>
                                </m:r>
                                <m:d>
                                  <m:dPr>
                                    <m:ctrlPr>
                                      <a:rPr lang="en-US" sz="1600" b="0" i="1" smtClean="0">
                                        <a:latin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ωt</m:t>
                                    </m:r>
                                    <m:r>
                                      <a:rPr lang="en-US" sz="1600" b="0" i="0" smtClean="0">
                                        <a:latin typeface="Cambria Math" panose="02040503050406030204" pitchFamily="18" charset="0"/>
                                        <a:ea typeface="Cambria Math" panose="02040503050406030204" pitchFamily="18" charset="0"/>
                                      </a:rPr>
                                      <m:t>+∅</m:t>
                                    </m:r>
                                  </m:e>
                                </m:d>
                              </m:oMath>
                            </m:oMathPara>
                          </a14:m>
                          <a:endParaRPr lang="en-US" sz="1600" i="0" dirty="0">
                            <a:latin typeface="+mn-lt"/>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panose="02040503050406030204" pitchFamily="18" charset="0"/>
                                      </a:rPr>
                                      <m:t>I</m:t>
                                    </m:r>
                                  </m:e>
                                  <m:sub>
                                    <m:r>
                                      <m:rPr>
                                        <m:sty m:val="p"/>
                                      </m:rPr>
                                      <a:rPr lang="en-US" sz="1600" b="0" i="0" smtClean="0">
                                        <a:solidFill>
                                          <a:schemeClr val="bg1"/>
                                        </a:solidFill>
                                        <a:latin typeface="Cambria Math" panose="02040503050406030204" pitchFamily="18" charset="0"/>
                                      </a:rPr>
                                      <m:t>m</m:t>
                                    </m:r>
                                  </m:sub>
                                </m:sSub>
                                <m:r>
                                  <a:rPr lang="en-US" sz="1600" i="1">
                                    <a:solidFill>
                                      <a:schemeClr val="bg1"/>
                                    </a:solidFill>
                                    <a:latin typeface="Cambria Math" panose="02040503050406030204" pitchFamily="18" charset="0"/>
                                  </a:rPr>
                                  <m:t>∠</m:t>
                                </m:r>
                                <m:r>
                                  <a:rPr lang="en-US" sz="1600" b="0" i="0" smtClean="0">
                                    <a:latin typeface="Cambria Math" panose="02040503050406030204" pitchFamily="18" charset="0"/>
                                    <a:ea typeface="Cambria Math" panose="02040503050406030204" pitchFamily="18" charset="0"/>
                                  </a:rPr>
                                  <m:t>∅</m:t>
                                </m:r>
                              </m:oMath>
                            </m:oMathPara>
                          </a14:m>
                          <a:endParaRPr lang="en-US" sz="1600" dirty="0">
                            <a:latin typeface="+mn-lt"/>
                          </a:endParaRPr>
                        </a:p>
                      </a:txBody>
                      <a:tcPr/>
                    </a:tc>
                    <a:extLst>
                      <a:ext uri="{0D108BD9-81ED-4DB2-BD59-A6C34878D82A}">
                        <a16:rowId xmlns:a16="http://schemas.microsoft.com/office/drawing/2014/main" val="10003"/>
                      </a:ext>
                    </a:extLst>
                  </a:tr>
                  <a:tr h="296424">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m:rPr>
                                        <m:sty m:val="p"/>
                                      </m:rPr>
                                      <a:rPr lang="en-US" sz="1600" b="0" i="0" smtClean="0">
                                        <a:latin typeface="Cambria Math" panose="02040503050406030204" pitchFamily="18" charset="0"/>
                                      </a:rPr>
                                      <m:t>I</m:t>
                                    </m:r>
                                  </m:e>
                                  <m:sub>
                                    <m:r>
                                      <m:rPr>
                                        <m:sty m:val="p"/>
                                      </m:rPr>
                                      <a:rPr lang="en-US" sz="1600" b="0" i="0" smtClean="0">
                                        <a:latin typeface="Cambria Math" panose="02040503050406030204" pitchFamily="18" charset="0"/>
                                      </a:rPr>
                                      <m:t>m</m:t>
                                    </m:r>
                                  </m:sub>
                                </m:sSub>
                                <m:r>
                                  <m:rPr>
                                    <m:sty m:val="p"/>
                                  </m:rPr>
                                  <a:rPr lang="en-US" sz="1600" b="0" i="0" smtClean="0">
                                    <a:latin typeface="Cambria Math" panose="02040503050406030204" pitchFamily="18" charset="0"/>
                                  </a:rPr>
                                  <m:t>sin</m:t>
                                </m:r>
                                <m:d>
                                  <m:dPr>
                                    <m:ctrlPr>
                                      <a:rPr lang="en-US" sz="1600" b="0" i="1" smtClean="0">
                                        <a:latin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ωt</m:t>
                                    </m:r>
                                    <m:r>
                                      <a:rPr lang="en-US" sz="1600" b="0" i="0" smtClean="0">
                                        <a:latin typeface="Cambria Math" panose="02040503050406030204" pitchFamily="18" charset="0"/>
                                        <a:ea typeface="Cambria Math" panose="02040503050406030204" pitchFamily="18" charset="0"/>
                                      </a:rPr>
                                      <m:t>+∅</m:t>
                                    </m:r>
                                  </m:e>
                                </m:d>
                              </m:oMath>
                            </m:oMathPara>
                          </a14:m>
                          <a:endParaRPr lang="en-US" sz="1600" i="0" dirty="0">
                            <a:latin typeface="+mn-lt"/>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panose="02040503050406030204" pitchFamily="18" charset="0"/>
                                      </a:rPr>
                                      <m:t>I</m:t>
                                    </m:r>
                                  </m:e>
                                  <m:sub>
                                    <m:r>
                                      <m:rPr>
                                        <m:sty m:val="p"/>
                                      </m:rPr>
                                      <a:rPr lang="en-US" sz="1600" b="0" i="0" smtClean="0">
                                        <a:solidFill>
                                          <a:schemeClr val="bg1"/>
                                        </a:solidFill>
                                        <a:latin typeface="Cambria Math" panose="02040503050406030204" pitchFamily="18" charset="0"/>
                                      </a:rPr>
                                      <m:t>m</m:t>
                                    </m:r>
                                  </m:sub>
                                </m:sSub>
                                <m:r>
                                  <a:rPr lang="en-US" sz="1600" i="1">
                                    <a:solidFill>
                                      <a:schemeClr val="bg1"/>
                                    </a:solidFill>
                                    <a:latin typeface="Cambria Math" panose="02040503050406030204" pitchFamily="18" charset="0"/>
                                  </a:rPr>
                                  <m:t>∠</m:t>
                                </m:r>
                                <m:d>
                                  <m:dPr>
                                    <m:ctrlPr>
                                      <a:rPr lang="en-US" sz="1600" i="1" smtClean="0">
                                        <a:solidFill>
                                          <a:schemeClr val="bg1"/>
                                        </a:solidFill>
                                        <a:latin typeface="Cambria Math" panose="02040503050406030204" pitchFamily="18" charset="0"/>
                                      </a:rPr>
                                    </m:ctrlPr>
                                  </m:dPr>
                                  <m:e>
                                    <m:r>
                                      <a:rPr lang="en-US" sz="1600" b="0" i="0" smtClean="0">
                                        <a:latin typeface="Cambria Math" panose="02040503050406030204" pitchFamily="18" charset="0"/>
                                        <a:ea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−90˚</m:t>
                                    </m:r>
                                  </m:e>
                                </m:d>
                              </m:oMath>
                            </m:oMathPara>
                          </a14:m>
                          <a:endParaRPr lang="en-US" sz="1600" dirty="0">
                            <a:latin typeface="+mn-lt"/>
                          </a:endParaRPr>
                        </a:p>
                      </a:txBody>
                      <a:tcPr/>
                    </a:tc>
                    <a:extLst>
                      <a:ext uri="{0D108BD9-81ED-4DB2-BD59-A6C34878D82A}">
                        <a16:rowId xmlns:a16="http://schemas.microsoft.com/office/drawing/2014/main" val="10004"/>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3432981045"/>
                  </p:ext>
                </p:extLst>
              </p:nvPr>
            </p:nvGraphicFramePr>
            <p:xfrm>
              <a:off x="2515911" y="2130097"/>
              <a:ext cx="6654364" cy="1920240"/>
            </p:xfrm>
            <a:graphic>
              <a:graphicData uri="http://schemas.openxmlformats.org/drawingml/2006/table">
                <a:tbl>
                  <a:tblPr firstRow="1" bandRow="1">
                    <a:tableStyleId>{5C22544A-7EE6-4342-B048-85BDC9FD1C3A}</a:tableStyleId>
                  </a:tblPr>
                  <a:tblGrid>
                    <a:gridCol w="3327182">
                      <a:extLst>
                        <a:ext uri="{9D8B030D-6E8A-4147-A177-3AD203B41FA5}">
                          <a16:colId xmlns:a16="http://schemas.microsoft.com/office/drawing/2014/main" val="20000"/>
                        </a:ext>
                      </a:extLst>
                    </a:gridCol>
                    <a:gridCol w="3327182">
                      <a:extLst>
                        <a:ext uri="{9D8B030D-6E8A-4147-A177-3AD203B41FA5}">
                          <a16:colId xmlns:a16="http://schemas.microsoft.com/office/drawing/2014/main" val="20001"/>
                        </a:ext>
                      </a:extLst>
                    </a:gridCol>
                  </a:tblGrid>
                  <a:tr h="579120">
                    <a:tc>
                      <a:txBody>
                        <a:bodyPr/>
                        <a:lstStyle/>
                        <a:p>
                          <a:pPr algn="ctr"/>
                          <a:r>
                            <a:rPr lang="en-US" sz="1600" dirty="0">
                              <a:solidFill>
                                <a:schemeClr val="bg1"/>
                              </a:solidFill>
                            </a:rPr>
                            <a:t>Time domain</a:t>
                          </a:r>
                          <a:r>
                            <a:rPr lang="en-US" sz="1600" baseline="0" dirty="0">
                              <a:solidFill>
                                <a:schemeClr val="bg1"/>
                              </a:solidFill>
                            </a:rPr>
                            <a:t> Representation</a:t>
                          </a:r>
                          <a:endParaRPr lang="en-US" sz="1600" dirty="0">
                            <a:solidFill>
                              <a:schemeClr val="bg1"/>
                            </a:solidFill>
                          </a:endParaRPr>
                        </a:p>
                      </a:txBody>
                      <a:tcPr/>
                    </a:tc>
                    <a:tc>
                      <a:txBody>
                        <a:bodyPr/>
                        <a:lstStyle/>
                        <a:p>
                          <a:pPr marL="0" marR="0" indent="0" algn="ctr" defTabSz="514329" rtl="0" eaLnBrk="1" fontAlgn="auto" latinLnBrk="0" hangingPunct="1">
                            <a:lnSpc>
                              <a:spcPct val="100000"/>
                            </a:lnSpc>
                            <a:spcBef>
                              <a:spcPts val="0"/>
                            </a:spcBef>
                            <a:spcAft>
                              <a:spcPts val="0"/>
                            </a:spcAft>
                            <a:buClrTx/>
                            <a:buSzTx/>
                            <a:buFontTx/>
                            <a:buNone/>
                            <a:tabLst/>
                            <a:defRPr/>
                          </a:pPr>
                          <a:r>
                            <a:rPr lang="en-US" sz="1600" dirty="0">
                              <a:solidFill>
                                <a:schemeClr val="bg1"/>
                              </a:solidFill>
                            </a:rPr>
                            <a:t>Phasor domain</a:t>
                          </a:r>
                          <a:r>
                            <a:rPr lang="en-US" sz="1600" baseline="0" dirty="0">
                              <a:solidFill>
                                <a:schemeClr val="bg1"/>
                              </a:solidFill>
                            </a:rPr>
                            <a:t> Representation</a:t>
                          </a:r>
                          <a:endParaRPr lang="en-US" sz="1600" dirty="0">
                            <a:solidFill>
                              <a:schemeClr val="bg1"/>
                            </a:solidFill>
                          </a:endParaRPr>
                        </a:p>
                        <a:p>
                          <a:pPr algn="ctr"/>
                          <a:endParaRPr lang="en-US" sz="1600" dirty="0"/>
                        </a:p>
                      </a:txBody>
                      <a:tcPr/>
                    </a:tc>
                    <a:extLst>
                      <a:ext uri="{0D108BD9-81ED-4DB2-BD59-A6C34878D82A}">
                        <a16:rowId xmlns:a16="http://schemas.microsoft.com/office/drawing/2014/main" val="10000"/>
                      </a:ext>
                    </a:extLst>
                  </a:tr>
                  <a:tr h="335280">
                    <a:tc>
                      <a:txBody>
                        <a:bodyPr/>
                        <a:lstStyle/>
                        <a:p>
                          <a:endParaRPr lang="en-US"/>
                        </a:p>
                      </a:txBody>
                      <a:tcPr>
                        <a:blipFill>
                          <a:blip r:embed="rId2"/>
                          <a:stretch>
                            <a:fillRect l="-183" t="-180000" r="-100548" b="-305455"/>
                          </a:stretch>
                        </a:blipFill>
                      </a:tcPr>
                    </a:tc>
                    <a:tc>
                      <a:txBody>
                        <a:bodyPr/>
                        <a:lstStyle/>
                        <a:p>
                          <a:endParaRPr lang="en-US"/>
                        </a:p>
                      </a:txBody>
                      <a:tcPr>
                        <a:blipFill>
                          <a:blip r:embed="rId2"/>
                          <a:stretch>
                            <a:fillRect l="-100366" t="-180000" r="-733" b="-305455"/>
                          </a:stretch>
                        </a:blipFill>
                      </a:tcPr>
                    </a:tc>
                    <a:extLst>
                      <a:ext uri="{0D108BD9-81ED-4DB2-BD59-A6C34878D82A}">
                        <a16:rowId xmlns:a16="http://schemas.microsoft.com/office/drawing/2014/main" val="10001"/>
                      </a:ext>
                    </a:extLst>
                  </a:tr>
                  <a:tr h="335280">
                    <a:tc>
                      <a:txBody>
                        <a:bodyPr/>
                        <a:lstStyle/>
                        <a:p>
                          <a:endParaRPr lang="en-US"/>
                        </a:p>
                      </a:txBody>
                      <a:tcPr>
                        <a:blipFill>
                          <a:blip r:embed="rId2"/>
                          <a:stretch>
                            <a:fillRect l="-183" t="-275000" r="-100548" b="-200000"/>
                          </a:stretch>
                        </a:blipFill>
                      </a:tcPr>
                    </a:tc>
                    <a:tc>
                      <a:txBody>
                        <a:bodyPr/>
                        <a:lstStyle/>
                        <a:p>
                          <a:endParaRPr lang="en-US"/>
                        </a:p>
                      </a:txBody>
                      <a:tcPr>
                        <a:blipFill>
                          <a:blip r:embed="rId2"/>
                          <a:stretch>
                            <a:fillRect l="-100366" t="-275000" r="-733" b="-200000"/>
                          </a:stretch>
                        </a:blipFill>
                      </a:tcPr>
                    </a:tc>
                    <a:extLst>
                      <a:ext uri="{0D108BD9-81ED-4DB2-BD59-A6C34878D82A}">
                        <a16:rowId xmlns:a16="http://schemas.microsoft.com/office/drawing/2014/main" val="10002"/>
                      </a:ext>
                    </a:extLst>
                  </a:tr>
                  <a:tr h="335280">
                    <a:tc>
                      <a:txBody>
                        <a:bodyPr/>
                        <a:lstStyle/>
                        <a:p>
                          <a:endParaRPr lang="en-US"/>
                        </a:p>
                      </a:txBody>
                      <a:tcPr>
                        <a:blipFill>
                          <a:blip r:embed="rId2"/>
                          <a:stretch>
                            <a:fillRect l="-183" t="-381818" r="-100548" b="-103636"/>
                          </a:stretch>
                        </a:blipFill>
                      </a:tcPr>
                    </a:tc>
                    <a:tc>
                      <a:txBody>
                        <a:bodyPr/>
                        <a:lstStyle/>
                        <a:p>
                          <a:endParaRPr lang="en-US"/>
                        </a:p>
                      </a:txBody>
                      <a:tcPr>
                        <a:blipFill>
                          <a:blip r:embed="rId2"/>
                          <a:stretch>
                            <a:fillRect l="-100366" t="-381818" r="-733" b="-103636"/>
                          </a:stretch>
                        </a:blipFill>
                      </a:tcPr>
                    </a:tc>
                    <a:extLst>
                      <a:ext uri="{0D108BD9-81ED-4DB2-BD59-A6C34878D82A}">
                        <a16:rowId xmlns:a16="http://schemas.microsoft.com/office/drawing/2014/main" val="10003"/>
                      </a:ext>
                    </a:extLst>
                  </a:tr>
                  <a:tr h="335280">
                    <a:tc>
                      <a:txBody>
                        <a:bodyPr/>
                        <a:lstStyle/>
                        <a:p>
                          <a:endParaRPr lang="en-US"/>
                        </a:p>
                      </a:txBody>
                      <a:tcPr>
                        <a:blipFill>
                          <a:blip r:embed="rId2"/>
                          <a:stretch>
                            <a:fillRect l="-183" t="-481818" r="-100548" b="-3636"/>
                          </a:stretch>
                        </a:blipFill>
                      </a:tcPr>
                    </a:tc>
                    <a:tc>
                      <a:txBody>
                        <a:bodyPr/>
                        <a:lstStyle/>
                        <a:p>
                          <a:endParaRPr lang="en-US"/>
                        </a:p>
                      </a:txBody>
                      <a:tcPr>
                        <a:blipFill>
                          <a:blip r:embed="rId2"/>
                          <a:stretch>
                            <a:fillRect l="-100366" t="-481818" r="-733" b="-3636"/>
                          </a:stretch>
                        </a:blip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5" name="TextBox 4"/>
              <p:cNvSpPr txBox="1"/>
              <p:nvPr/>
            </p:nvSpPr>
            <p:spPr>
              <a:xfrm>
                <a:off x="4607997" y="4810322"/>
                <a:ext cx="2621278" cy="1431161"/>
              </a:xfrm>
              <a:prstGeom prst="rect">
                <a:avLst/>
              </a:prstGeom>
              <a:solidFill>
                <a:srgbClr val="FFFFFF">
                  <a:lumMod val="95000"/>
                </a:srgbClr>
              </a:solidFill>
              <a:ln w="57150">
                <a:solidFill>
                  <a:srgbClr val="FFC000"/>
                </a:solidFill>
              </a:ln>
            </p:spPr>
            <p:txBody>
              <a:bodyPr wrap="square" rtlCol="0">
                <a:spAutoFit/>
              </a:bodyPr>
              <a:lstStyle/>
              <a:p>
                <a:pPr algn="ctr" fontAlgn="auto">
                  <a:spcBef>
                    <a:spcPts val="0"/>
                  </a:spcBef>
                  <a:spcAft>
                    <a:spcPts val="0"/>
                  </a:spcAft>
                  <a:defRPr/>
                </a:pPr>
                <a:r>
                  <a:rPr lang="en-US" sz="1650" b="1" kern="0" dirty="0">
                    <a:solidFill>
                      <a:schemeClr val="bg1"/>
                    </a:solidFill>
                    <a:latin typeface="Cambria" panose="02040503050406030204"/>
                    <a:ea typeface="Arial" charset="0"/>
                    <a:cs typeface="Arial" charset="0"/>
                  </a:rPr>
                  <a:t>Trig Identities</a:t>
                </a:r>
              </a:p>
              <a:p>
                <a:pPr fontAlgn="auto">
                  <a:spcBef>
                    <a:spcPts val="0"/>
                  </a:spcBef>
                  <a:spcAft>
                    <a:spcPts val="0"/>
                  </a:spcAft>
                  <a:defRPr/>
                </a:pPr>
                <a:endParaRPr lang="en-US" sz="1650" kern="0" dirty="0">
                  <a:solidFill>
                    <a:schemeClr val="bg1"/>
                  </a:solidFill>
                  <a:latin typeface="Cambria" panose="02040503050406030204"/>
                  <a:ea typeface="Arial" charset="0"/>
                  <a:cs typeface="Arial" charset="0"/>
                </a:endParaRPr>
              </a:p>
              <a:p>
                <a:pPr fontAlgn="auto">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sin</m:t>
                      </m:r>
                      <m:d>
                        <m:dPr>
                          <m:ctrlPr>
                            <a:rPr lang="en-US" i="1">
                              <a:solidFill>
                                <a:schemeClr val="bg1"/>
                              </a:solidFill>
                              <a:latin typeface="Cambria Math" panose="02040503050406030204" pitchFamily="18" charset="0"/>
                            </a:rPr>
                          </m:ctrlPr>
                        </m:dPr>
                        <m:e>
                          <m:r>
                            <a:rPr lang="en-US" smtClean="0">
                              <a:solidFill>
                                <a:schemeClr val="bg1"/>
                              </a:solidFill>
                              <a:latin typeface="Cambria Math" panose="02040503050406030204" pitchFamily="18" charset="0"/>
                              <a:ea typeface="Cambria Math" panose="02040503050406030204" pitchFamily="18" charset="0"/>
                            </a:rPr>
                            <m:t>∅</m:t>
                          </m:r>
                        </m:e>
                      </m:d>
                      <m:r>
                        <a:rPr lang="en-US" b="0" i="0" smtClean="0">
                          <a:solidFill>
                            <a:schemeClr val="bg1"/>
                          </a:solidFill>
                          <a:latin typeface="Cambria Math" panose="02040503050406030204" pitchFamily="18" charset="0"/>
                          <a:ea typeface="Cambria Math" panose="02040503050406030204" pitchFamily="18" charset="0"/>
                        </a:rPr>
                        <m:t>=</m:t>
                      </m:r>
                      <m:r>
                        <m:rPr>
                          <m:sty m:val="p"/>
                        </m:rPr>
                        <a:rPr lang="en-US" b="0" i="0" smtClean="0">
                          <a:solidFill>
                            <a:schemeClr val="bg1"/>
                          </a:solidFill>
                          <a:latin typeface="Cambria Math" panose="02040503050406030204" pitchFamily="18" charset="0"/>
                          <a:ea typeface="Cambria Math" panose="02040503050406030204" pitchFamily="18" charset="0"/>
                        </a:rPr>
                        <m:t>cos</m:t>
                      </m:r>
                      <m:d>
                        <m:dPr>
                          <m:ctrlPr>
                            <a:rPr lang="en-US" i="1">
                              <a:solidFill>
                                <a:schemeClr val="bg1"/>
                              </a:solidFill>
                              <a:latin typeface="Cambria Math" panose="02040503050406030204" pitchFamily="18" charset="0"/>
                            </a:rPr>
                          </m:ctrlPr>
                        </m:dPr>
                        <m:e>
                          <m:r>
                            <a:rPr lang="en-US"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90˚</m:t>
                          </m:r>
                        </m:e>
                      </m:d>
                      <m:r>
                        <a:rPr lang="en-US" b="0" i="0" smtClean="0">
                          <a:solidFill>
                            <a:schemeClr val="bg1"/>
                          </a:solidFill>
                          <a:latin typeface="Cambria Math" panose="02040503050406030204" pitchFamily="18" charset="0"/>
                          <a:ea typeface="Cambria Math" panose="02040503050406030204" pitchFamily="18" charset="0"/>
                        </a:rPr>
                        <m:t>.   </m:t>
                      </m:r>
                    </m:oMath>
                  </m:oMathPara>
                </a14:m>
                <a:endParaRPr lang="en-US" dirty="0">
                  <a:solidFill>
                    <a:schemeClr val="bg1"/>
                  </a:solidFill>
                  <a:ea typeface="Cambria Math" panose="02040503050406030204" pitchFamily="18" charset="0"/>
                </a:endParaRPr>
              </a:p>
              <a:p>
                <a:pPr fontAlgn="auto">
                  <a:spcBef>
                    <a:spcPts val="0"/>
                  </a:spcBef>
                  <a:spcAft>
                    <a:spcPts val="0"/>
                  </a:spcAft>
                  <a:defRPr/>
                </a:pPr>
                <a:endParaRPr lang="en-US" kern="0" dirty="0">
                  <a:solidFill>
                    <a:schemeClr val="bg1"/>
                  </a:solidFill>
                  <a:latin typeface="Cambria" panose="02040503050406030204"/>
                  <a:ea typeface="Arial" charset="0"/>
                  <a:cs typeface="Arial" charset="0"/>
                </a:endParaRPr>
              </a:p>
              <a:p>
                <a:pP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b="0" i="0" smtClean="0">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sin</m:t>
                      </m:r>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m:t>
                          </m:r>
                        </m:e>
                      </m:d>
                      <m:r>
                        <a:rPr lang="en-US">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cos</m:t>
                      </m:r>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90˚</m:t>
                          </m:r>
                        </m:e>
                      </m:d>
                      <m:r>
                        <a:rPr lang="en-US">
                          <a:solidFill>
                            <a:schemeClr val="bg1"/>
                          </a:solidFill>
                          <a:latin typeface="Cambria Math" panose="02040503050406030204" pitchFamily="18" charset="0"/>
                          <a:ea typeface="Cambria Math" panose="02040503050406030204" pitchFamily="18" charset="0"/>
                        </a:rPr>
                        <m:t>.</m:t>
                      </m:r>
                    </m:oMath>
                  </m:oMathPara>
                </a14:m>
                <a:endParaRPr lang="en-US" kern="0" dirty="0">
                  <a:solidFill>
                    <a:schemeClr val="bg1"/>
                  </a:solidFill>
                  <a:latin typeface="Cambria" panose="02040503050406030204"/>
                  <a:ea typeface="Arial" charset="0"/>
                  <a:cs typeface="Arial"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607997" y="4810322"/>
                <a:ext cx="2621278" cy="1431161"/>
              </a:xfrm>
              <a:prstGeom prst="rect">
                <a:avLst/>
              </a:prstGeom>
              <a:blipFill>
                <a:blip r:embed="rId3"/>
                <a:stretch>
                  <a:fillRect/>
                </a:stretch>
              </a:blipFill>
              <a:ln w="57150">
                <a:solidFill>
                  <a:srgbClr val="FFC000"/>
                </a:solid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5441BB80-99E5-4A4C-9BF2-8CD27F056F5C}"/>
              </a:ext>
            </a:extLst>
          </p:cNvPr>
          <p:cNvSpPr txBox="1"/>
          <p:nvPr/>
        </p:nvSpPr>
        <p:spPr>
          <a:xfrm>
            <a:off x="9305182" y="4991612"/>
            <a:ext cx="1592615" cy="369332"/>
          </a:xfrm>
          <a:prstGeom prst="rect">
            <a:avLst/>
          </a:prstGeom>
          <a:noFill/>
        </p:spPr>
        <p:txBody>
          <a:bodyPr wrap="none" rtlCol="0">
            <a:spAutoFit/>
          </a:bodyPr>
          <a:lstStyle/>
          <a:p>
            <a:r>
              <a:rPr lang="en-US" dirty="0">
                <a:solidFill>
                  <a:schemeClr val="bg1"/>
                </a:solidFill>
                <a:latin typeface="+mn-lt"/>
              </a:rPr>
              <a:t>Poll Questions</a:t>
            </a:r>
          </a:p>
        </p:txBody>
      </p:sp>
    </p:spTree>
    <p:extLst>
      <p:ext uri="{BB962C8B-B14F-4D97-AF65-F5344CB8AC3E}">
        <p14:creationId xmlns:p14="http://schemas.microsoft.com/office/powerpoint/2010/main" val="1868677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3161" y="55607"/>
            <a:ext cx="7139940" cy="498585"/>
          </a:xfrm>
        </p:spPr>
        <p:txBody>
          <a:bodyPr>
            <a:noAutofit/>
          </a:bodyPr>
          <a:lstStyle/>
          <a:p>
            <a:r>
              <a:rPr lang="en-US" sz="4000" dirty="0"/>
              <a:t>Phasor Relationship for Resistors</a:t>
            </a:r>
          </a:p>
        </p:txBody>
      </p:sp>
      <mc:AlternateContent xmlns:mc="http://schemas.openxmlformats.org/markup-compatibility/2006" xmlns:a14="http://schemas.microsoft.com/office/drawing/2010/main">
        <mc:Choice Requires="a14">
          <p:sp>
            <p:nvSpPr>
              <p:cNvPr id="5" name="TextBox 4"/>
              <p:cNvSpPr txBox="1"/>
              <p:nvPr/>
            </p:nvSpPr>
            <p:spPr>
              <a:xfrm>
                <a:off x="451556" y="934246"/>
                <a:ext cx="11446933" cy="493981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fontAlgn="base">
                  <a:spcBef>
                    <a:spcPct val="0"/>
                  </a:spcBef>
                  <a:spcAft>
                    <a:spcPct val="0"/>
                  </a:spcAft>
                </a:pPr>
                <a:r>
                  <a:rPr lang="en-US" dirty="0">
                    <a:solidFill>
                      <a:srgbClr val="000000"/>
                    </a:solidFill>
                    <a:latin typeface="Cambria Math" panose="02040503050406030204" pitchFamily="18" charset="0"/>
                    <a:ea typeface="Cambria Math" panose="02040503050406030204" pitchFamily="18" charset="0"/>
                  </a:rPr>
                  <a:t>For a resistor: </a:t>
                </a:r>
                <a14:m>
                  <m:oMath xmlns:m="http://schemas.openxmlformats.org/officeDocument/2006/math">
                    <m:sSub>
                      <m:sSubPr>
                        <m:ctrlPr>
                          <a:rPr lang="en-US" altLang="en-US" i="1">
                            <a:solidFill>
                              <a:srgbClr val="000000"/>
                            </a:solidFill>
                            <a:latin typeface="Cambria Math" panose="02040503050406030204" pitchFamily="18" charset="0"/>
                            <a:ea typeface="ＭＳ Ｐゴシック" pitchFamily="34" charset="-128"/>
                          </a:rPr>
                        </m:ctrlPr>
                      </m:sSubPr>
                      <m:e>
                        <m:r>
                          <m:rPr>
                            <m:sty m:val="p"/>
                          </m:rPr>
                          <a:rPr lang="en-US" altLang="en-US">
                            <a:solidFill>
                              <a:srgbClr val="000000"/>
                            </a:solidFill>
                            <a:latin typeface="Cambria Math" panose="02040503050406030204" pitchFamily="18" charset="0"/>
                            <a:ea typeface="ＭＳ Ｐゴシック" pitchFamily="34" charset="-128"/>
                          </a:rPr>
                          <m:t>v</m:t>
                        </m:r>
                      </m:e>
                      <m:sub>
                        <m:r>
                          <m:rPr>
                            <m:sty m:val="p"/>
                          </m:rPr>
                          <a:rPr lang="en-US" altLang="en-US">
                            <a:solidFill>
                              <a:srgbClr val="000000"/>
                            </a:solidFill>
                            <a:latin typeface="Cambria Math" panose="02040503050406030204" pitchFamily="18" charset="0"/>
                            <a:ea typeface="ＭＳ Ｐゴシック" pitchFamily="34" charset="-128"/>
                          </a:rPr>
                          <m:t>R</m:t>
                        </m:r>
                      </m:sub>
                    </m:sSub>
                    <m:d>
                      <m:dPr>
                        <m:ctrlPr>
                          <a:rPr lang="en-US" altLang="en-US" i="1">
                            <a:solidFill>
                              <a:srgbClr val="000000"/>
                            </a:solidFill>
                            <a:latin typeface="Cambria Math" panose="02040503050406030204" pitchFamily="18" charset="0"/>
                            <a:ea typeface="ＭＳ Ｐゴシック" pitchFamily="34" charset="-128"/>
                          </a:rPr>
                        </m:ctrlPr>
                      </m:dPr>
                      <m:e>
                        <m:r>
                          <m:rPr>
                            <m:sty m:val="p"/>
                          </m:rPr>
                          <a:rPr lang="en-US" altLang="en-US">
                            <a:solidFill>
                              <a:srgbClr val="000000"/>
                            </a:solidFill>
                            <a:latin typeface="Cambria Math" panose="02040503050406030204" pitchFamily="18" charset="0"/>
                            <a:ea typeface="ＭＳ Ｐゴシック" pitchFamily="34" charset="-128"/>
                          </a:rPr>
                          <m:t>t</m:t>
                        </m:r>
                      </m:e>
                    </m:d>
                    <m:r>
                      <a:rPr lang="en-US" altLang="en-US">
                        <a:solidFill>
                          <a:srgbClr val="000000"/>
                        </a:solidFill>
                        <a:latin typeface="Cambria Math" panose="02040503050406030204" pitchFamily="18" charset="0"/>
                        <a:ea typeface="ＭＳ Ｐゴシック" pitchFamily="34" charset="-128"/>
                      </a:rPr>
                      <m:t>=</m:t>
                    </m:r>
                    <m:sSub>
                      <m:sSubPr>
                        <m:ctrlPr>
                          <a:rPr lang="en-US" altLang="en-US" i="1">
                            <a:solidFill>
                              <a:srgbClr val="000000"/>
                            </a:solidFill>
                            <a:latin typeface="Cambria Math" panose="02040503050406030204" pitchFamily="18" charset="0"/>
                            <a:ea typeface="ＭＳ Ｐゴシック" pitchFamily="34" charset="-128"/>
                          </a:rPr>
                        </m:ctrlPr>
                      </m:sSubPr>
                      <m:e>
                        <m:r>
                          <m:rPr>
                            <m:sty m:val="p"/>
                          </m:rPr>
                          <a:rPr lang="en-US" altLang="en-US">
                            <a:solidFill>
                              <a:srgbClr val="000000"/>
                            </a:solidFill>
                            <a:latin typeface="Cambria Math" panose="02040503050406030204" pitchFamily="18" charset="0"/>
                            <a:ea typeface="ＭＳ Ｐゴシック" pitchFamily="34" charset="-128"/>
                          </a:rPr>
                          <m:t>i</m:t>
                        </m:r>
                      </m:e>
                      <m:sub>
                        <m:r>
                          <m:rPr>
                            <m:sty m:val="p"/>
                          </m:rPr>
                          <a:rPr lang="en-US" altLang="en-US">
                            <a:solidFill>
                              <a:srgbClr val="000000"/>
                            </a:solidFill>
                            <a:latin typeface="Cambria Math" panose="02040503050406030204" pitchFamily="18" charset="0"/>
                            <a:ea typeface="ＭＳ Ｐゴシック" pitchFamily="34" charset="-128"/>
                          </a:rPr>
                          <m:t>R</m:t>
                        </m:r>
                      </m:sub>
                    </m:sSub>
                    <m:d>
                      <m:dPr>
                        <m:ctrlPr>
                          <a:rPr lang="en-US" altLang="en-US" i="1">
                            <a:solidFill>
                              <a:srgbClr val="000000"/>
                            </a:solidFill>
                            <a:latin typeface="Cambria Math" panose="02040503050406030204" pitchFamily="18" charset="0"/>
                            <a:ea typeface="ＭＳ Ｐゴシック" pitchFamily="34" charset="-128"/>
                          </a:rPr>
                        </m:ctrlPr>
                      </m:dPr>
                      <m:e>
                        <m:r>
                          <m:rPr>
                            <m:sty m:val="p"/>
                          </m:rPr>
                          <a:rPr lang="en-US" altLang="en-US">
                            <a:solidFill>
                              <a:srgbClr val="000000"/>
                            </a:solidFill>
                            <a:latin typeface="Cambria Math" panose="02040503050406030204" pitchFamily="18" charset="0"/>
                            <a:ea typeface="ＭＳ Ｐゴシック" pitchFamily="34" charset="-128"/>
                          </a:rPr>
                          <m:t>t</m:t>
                        </m:r>
                      </m:e>
                    </m:d>
                    <m:r>
                      <m:rPr>
                        <m:sty m:val="p"/>
                      </m:rPr>
                      <a:rPr lang="en-US" altLang="en-US">
                        <a:solidFill>
                          <a:srgbClr val="000000"/>
                        </a:solidFill>
                        <a:latin typeface="Cambria Math" panose="02040503050406030204" pitchFamily="18" charset="0"/>
                        <a:ea typeface="ＭＳ Ｐゴシック" pitchFamily="34" charset="-128"/>
                      </a:rPr>
                      <m:t>R</m:t>
                    </m:r>
                  </m:oMath>
                </a14:m>
                <a:r>
                  <a:rPr lang="en-US" dirty="0">
                    <a:solidFill>
                      <a:srgbClr val="000000"/>
                    </a:solidFill>
                    <a:latin typeface="Cambria Math" panose="02040503050406030204" pitchFamily="18" charset="0"/>
                    <a:ea typeface="Cambria Math" panose="02040503050406030204" pitchFamily="18" charset="0"/>
                  </a:rPr>
                  <a:t>.  For </a:t>
                </a:r>
                <a14:m>
                  <m:oMath xmlns:m="http://schemas.openxmlformats.org/officeDocument/2006/math">
                    <m:sSub>
                      <m:sSubPr>
                        <m:ctrlPr>
                          <a:rPr lang="en-US" altLang="en-US" i="1">
                            <a:solidFill>
                              <a:srgbClr val="000000"/>
                            </a:solidFill>
                            <a:latin typeface="Cambria Math" panose="02040503050406030204" pitchFamily="18" charset="0"/>
                            <a:ea typeface="ＭＳ Ｐゴシック" pitchFamily="34" charset="-128"/>
                          </a:rPr>
                        </m:ctrlPr>
                      </m:sSubPr>
                      <m:e>
                        <m:r>
                          <m:rPr>
                            <m:sty m:val="p"/>
                          </m:rPr>
                          <a:rPr lang="en-US" altLang="en-US">
                            <a:solidFill>
                              <a:srgbClr val="000000"/>
                            </a:solidFill>
                            <a:latin typeface="Cambria Math" panose="02040503050406030204" pitchFamily="18" charset="0"/>
                            <a:ea typeface="ＭＳ Ｐゴシック" pitchFamily="34" charset="-128"/>
                          </a:rPr>
                          <m:t>v</m:t>
                        </m:r>
                      </m:e>
                      <m:sub>
                        <m:r>
                          <m:rPr>
                            <m:sty m:val="p"/>
                          </m:rPr>
                          <a:rPr lang="en-US" altLang="en-US">
                            <a:solidFill>
                              <a:srgbClr val="000000"/>
                            </a:solidFill>
                            <a:latin typeface="Cambria Math" panose="02040503050406030204" pitchFamily="18" charset="0"/>
                            <a:ea typeface="ＭＳ Ｐゴシック" pitchFamily="34" charset="-128"/>
                          </a:rPr>
                          <m:t>R</m:t>
                        </m:r>
                      </m:sub>
                    </m:sSub>
                    <m:d>
                      <m:dPr>
                        <m:ctrlPr>
                          <a:rPr lang="en-US" altLang="en-US" i="1">
                            <a:solidFill>
                              <a:srgbClr val="000000"/>
                            </a:solidFill>
                            <a:latin typeface="Cambria Math" panose="02040503050406030204" pitchFamily="18" charset="0"/>
                            <a:ea typeface="ＭＳ Ｐゴシック" pitchFamily="34" charset="-128"/>
                          </a:rPr>
                        </m:ctrlPr>
                      </m:dPr>
                      <m:e>
                        <m:r>
                          <m:rPr>
                            <m:sty m:val="p"/>
                          </m:rPr>
                          <a:rPr lang="en-US" altLang="en-US">
                            <a:solidFill>
                              <a:srgbClr val="000000"/>
                            </a:solidFill>
                            <a:latin typeface="Cambria Math" panose="02040503050406030204" pitchFamily="18" charset="0"/>
                            <a:ea typeface="ＭＳ Ｐゴシック" pitchFamily="34" charset="-128"/>
                          </a:rPr>
                          <m:t>t</m:t>
                        </m:r>
                      </m:e>
                    </m:d>
                    <m:r>
                      <a:rPr lang="en-US" altLang="en-US" i="1">
                        <a:solidFill>
                          <a:srgbClr val="000000"/>
                        </a:solidFill>
                        <a:latin typeface="Cambria Math" panose="02040503050406030204" pitchFamily="18" charset="0"/>
                        <a:ea typeface="ＭＳ Ｐゴシック" pitchFamily="34" charset="-128"/>
                      </a:rPr>
                      <m:t>=</m:t>
                    </m:r>
                    <m:func>
                      <m:funcPr>
                        <m:ctrlPr>
                          <a:rPr lang="en-US" i="1">
                            <a:solidFill>
                              <a:srgbClr val="000000"/>
                            </a:solidFill>
                            <a:latin typeface="Cambria Math" panose="02040503050406030204" pitchFamily="18" charset="0"/>
                            <a:ea typeface="Arial" charset="0"/>
                            <a:cs typeface="Arial" charset="0"/>
                          </a:rPr>
                        </m:ctrlPr>
                      </m:funcPr>
                      <m:fName>
                        <m:sSub>
                          <m:sSubPr>
                            <m:ctrlPr>
                              <a:rPr lang="en-US" i="1">
                                <a:solidFill>
                                  <a:srgbClr val="000000"/>
                                </a:solidFill>
                                <a:latin typeface="Cambria Math" panose="02040503050406030204" pitchFamily="18" charset="0"/>
                                <a:ea typeface="Arial" charset="0"/>
                                <a:cs typeface="Arial" charset="0"/>
                              </a:rPr>
                            </m:ctrlPr>
                          </m:sSubPr>
                          <m:e>
                            <m:r>
                              <m:rPr>
                                <m:sty m:val="p"/>
                              </m:rPr>
                              <a:rPr lang="en-US">
                                <a:solidFill>
                                  <a:srgbClr val="000000"/>
                                </a:solidFill>
                                <a:latin typeface="Cambria Math" panose="02040503050406030204" pitchFamily="18" charset="0"/>
                                <a:ea typeface="Arial" charset="0"/>
                                <a:cs typeface="Arial" charset="0"/>
                              </a:rPr>
                              <m:t>V</m:t>
                            </m:r>
                          </m:e>
                          <m:sub>
                            <m:r>
                              <m:rPr>
                                <m:sty m:val="p"/>
                              </m:rPr>
                              <a:rPr lang="en-US">
                                <a:solidFill>
                                  <a:srgbClr val="000000"/>
                                </a:solidFill>
                                <a:latin typeface="Cambria Math" panose="02040503050406030204" pitchFamily="18" charset="0"/>
                                <a:ea typeface="Arial" charset="0"/>
                                <a:cs typeface="Arial" charset="0"/>
                              </a:rPr>
                              <m:t>m</m:t>
                            </m:r>
                          </m:sub>
                        </m:sSub>
                        <m:r>
                          <m:rPr>
                            <m:sty m:val="p"/>
                          </m:rPr>
                          <a:rPr lang="en-US">
                            <a:solidFill>
                              <a:srgbClr val="000000"/>
                            </a:solidFill>
                            <a:latin typeface="Cambria Math" panose="02040503050406030204" pitchFamily="18" charset="0"/>
                            <a:ea typeface="Arial" charset="0"/>
                            <a:cs typeface="Arial" charset="0"/>
                          </a:rPr>
                          <m:t>cos</m:t>
                        </m:r>
                      </m:fName>
                      <m:e>
                        <m:d>
                          <m:dPr>
                            <m:ctrlPr>
                              <a:rPr lang="en-US" i="1">
                                <a:solidFill>
                                  <a:srgbClr val="000000"/>
                                </a:solidFill>
                                <a:latin typeface="Cambria Math" panose="02040503050406030204" pitchFamily="18" charset="0"/>
                                <a:ea typeface="Arial" charset="0"/>
                                <a:cs typeface="Arial" charset="0"/>
                              </a:rPr>
                            </m:ctrlPr>
                          </m:dPr>
                          <m:e>
                            <m:r>
                              <a:rPr lang="en-US">
                                <a:solidFill>
                                  <a:srgbClr val="000000"/>
                                </a:solidFill>
                                <a:latin typeface="Cambria Math" panose="02040503050406030204" pitchFamily="18" charset="0"/>
                                <a:ea typeface="Arial" charset="0"/>
                                <a:cs typeface="Arial" charset="0"/>
                              </a:rPr>
                              <m:t>2</m:t>
                            </m:r>
                            <m:r>
                              <m:rPr>
                                <m:sty m:val="p"/>
                              </m:rPr>
                              <a:rPr lang="en-US">
                                <a:solidFill>
                                  <a:srgbClr val="000000"/>
                                </a:solidFill>
                                <a:latin typeface="Cambria Math" panose="02040503050406030204" pitchFamily="18" charset="0"/>
                                <a:ea typeface="Arial" charset="0"/>
                                <a:cs typeface="Arial" charset="0"/>
                              </a:rPr>
                              <m:t>πft</m:t>
                            </m:r>
                          </m:e>
                        </m:d>
                        <m:r>
                          <a:rPr lang="en-US" i="1">
                            <a:solidFill>
                              <a:srgbClr val="000000"/>
                            </a:solidFill>
                            <a:latin typeface="Cambria Math" panose="02040503050406030204" pitchFamily="18" charset="0"/>
                            <a:ea typeface="Arial" charset="0"/>
                            <a:cs typeface="Arial" charset="0"/>
                          </a:rPr>
                          <m:t>.</m:t>
                        </m:r>
                        <m:r>
                          <a:rPr lang="en-US" altLang="en-US" i="1">
                            <a:solidFill>
                              <a:srgbClr val="000000"/>
                            </a:solidFill>
                            <a:latin typeface="Cambria Math" panose="02040503050406030204" pitchFamily="18" charset="0"/>
                            <a:ea typeface="ＭＳ Ｐゴシック" pitchFamily="34" charset="-128"/>
                          </a:rPr>
                          <m:t> </m:t>
                        </m:r>
                      </m:e>
                    </m:func>
                  </m:oMath>
                </a14:m>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14:m>
                  <m:oMathPara xmlns:m="http://schemas.openxmlformats.org/officeDocument/2006/math">
                    <m:oMathParaPr>
                      <m:jc m:val="left"/>
                    </m:oMathParaPr>
                    <m:oMath xmlns:m="http://schemas.openxmlformats.org/officeDocument/2006/math">
                      <m:sSub>
                        <m:sSubPr>
                          <m:ctrlPr>
                            <a:rPr lang="en-US" altLang="en-US" i="1">
                              <a:solidFill>
                                <a:srgbClr val="000000"/>
                              </a:solidFill>
                              <a:latin typeface="Cambria Math" panose="02040503050406030204" pitchFamily="18" charset="0"/>
                              <a:ea typeface="ＭＳ Ｐゴシック" pitchFamily="34" charset="-128"/>
                            </a:rPr>
                          </m:ctrlPr>
                        </m:sSubPr>
                        <m:e>
                          <m:r>
                            <m:rPr>
                              <m:sty m:val="p"/>
                            </m:rPr>
                            <a:rPr lang="en-US" altLang="en-US">
                              <a:solidFill>
                                <a:srgbClr val="000000"/>
                              </a:solidFill>
                              <a:latin typeface="Cambria Math" panose="02040503050406030204" pitchFamily="18" charset="0"/>
                              <a:ea typeface="ＭＳ Ｐゴシック" pitchFamily="34" charset="-128"/>
                            </a:rPr>
                            <m:t>i</m:t>
                          </m:r>
                        </m:e>
                        <m:sub>
                          <m:r>
                            <m:rPr>
                              <m:sty m:val="p"/>
                            </m:rPr>
                            <a:rPr lang="en-US" altLang="en-US">
                              <a:solidFill>
                                <a:srgbClr val="000000"/>
                              </a:solidFill>
                              <a:latin typeface="Cambria Math" panose="02040503050406030204" pitchFamily="18" charset="0"/>
                              <a:ea typeface="ＭＳ Ｐゴシック" pitchFamily="34" charset="-128"/>
                            </a:rPr>
                            <m:t>R</m:t>
                          </m:r>
                        </m:sub>
                      </m:sSub>
                      <m:d>
                        <m:dPr>
                          <m:ctrlPr>
                            <a:rPr lang="en-US" altLang="en-US" i="1">
                              <a:solidFill>
                                <a:srgbClr val="000000"/>
                              </a:solidFill>
                              <a:latin typeface="Cambria Math" panose="02040503050406030204" pitchFamily="18" charset="0"/>
                              <a:ea typeface="ＭＳ Ｐゴシック" pitchFamily="34" charset="-128"/>
                            </a:rPr>
                          </m:ctrlPr>
                        </m:dPr>
                        <m:e>
                          <m:r>
                            <m:rPr>
                              <m:sty m:val="p"/>
                            </m:rPr>
                            <a:rPr lang="en-US" altLang="en-US">
                              <a:solidFill>
                                <a:srgbClr val="000000"/>
                              </a:solidFill>
                              <a:latin typeface="Cambria Math" panose="02040503050406030204" pitchFamily="18" charset="0"/>
                              <a:ea typeface="ＭＳ Ｐゴシック" pitchFamily="34" charset="-128"/>
                            </a:rPr>
                            <m:t>t</m:t>
                          </m:r>
                        </m:e>
                      </m:d>
                      <m:func>
                        <m:funcPr>
                          <m:ctrlPr>
                            <a:rPr lang="en-US" i="1">
                              <a:solidFill>
                                <a:srgbClr val="000000"/>
                              </a:solidFill>
                              <a:latin typeface="Cambria Math" panose="02040503050406030204" pitchFamily="18" charset="0"/>
                              <a:ea typeface="Arial" charset="0"/>
                              <a:cs typeface="Arial" charset="0"/>
                            </a:rPr>
                          </m:ctrlPr>
                        </m:funcPr>
                        <m:fName>
                          <m:r>
                            <a:rPr lang="en-US">
                              <a:solidFill>
                                <a:srgbClr val="000000"/>
                              </a:solidFill>
                              <a:latin typeface="Cambria Math" panose="02040503050406030204" pitchFamily="18" charset="0"/>
                              <a:ea typeface="Arial" charset="0"/>
                              <a:cs typeface="Arial" charset="0"/>
                            </a:rPr>
                            <m:t>=</m:t>
                          </m:r>
                          <m:d>
                            <m:dPr>
                              <m:ctrlPr>
                                <a:rPr lang="en-US" i="1">
                                  <a:solidFill>
                                    <a:srgbClr val="000000"/>
                                  </a:solidFill>
                                  <a:latin typeface="Cambria Math" panose="02040503050406030204" pitchFamily="18" charset="0"/>
                                  <a:cs typeface="Arial" charset="0"/>
                                </a:rPr>
                              </m:ctrlPr>
                            </m:dPr>
                            <m:e>
                              <m:f>
                                <m:fPr>
                                  <m:type m:val="lin"/>
                                  <m:ctrlPr>
                                    <a:rPr lang="en-US" i="1">
                                      <a:solidFill>
                                        <a:srgbClr val="000000"/>
                                      </a:solidFill>
                                      <a:latin typeface="Cambria Math" panose="02040503050406030204" pitchFamily="18" charset="0"/>
                                      <a:cs typeface="Arial" charset="0"/>
                                    </a:rPr>
                                  </m:ctrlPr>
                                </m:fPr>
                                <m:num>
                                  <m:sSub>
                                    <m:sSubPr>
                                      <m:ctrlPr>
                                        <a:rPr lang="en-US" i="1">
                                          <a:solidFill>
                                            <a:srgbClr val="000000"/>
                                          </a:solidFill>
                                          <a:latin typeface="Cambria Math" panose="02040503050406030204" pitchFamily="18" charset="0"/>
                                          <a:ea typeface="Arial" charset="0"/>
                                          <a:cs typeface="Arial" charset="0"/>
                                        </a:rPr>
                                      </m:ctrlPr>
                                    </m:sSubPr>
                                    <m:e>
                                      <m:r>
                                        <m:rPr>
                                          <m:sty m:val="p"/>
                                        </m:rPr>
                                        <a:rPr lang="en-US">
                                          <a:solidFill>
                                            <a:srgbClr val="000000"/>
                                          </a:solidFill>
                                          <a:latin typeface="Cambria Math" panose="02040503050406030204" pitchFamily="18" charset="0"/>
                                          <a:ea typeface="Arial" charset="0"/>
                                          <a:cs typeface="Arial" charset="0"/>
                                        </a:rPr>
                                        <m:t>V</m:t>
                                      </m:r>
                                    </m:e>
                                    <m:sub>
                                      <m:r>
                                        <m:rPr>
                                          <m:sty m:val="p"/>
                                        </m:rPr>
                                        <a:rPr lang="en-US">
                                          <a:solidFill>
                                            <a:srgbClr val="000000"/>
                                          </a:solidFill>
                                          <a:latin typeface="Cambria Math" panose="02040503050406030204" pitchFamily="18" charset="0"/>
                                          <a:ea typeface="Arial" charset="0"/>
                                          <a:cs typeface="Arial" charset="0"/>
                                        </a:rPr>
                                        <m:t>m</m:t>
                                      </m:r>
                                    </m:sub>
                                  </m:sSub>
                                </m:num>
                                <m:den>
                                  <m:r>
                                    <m:rPr>
                                      <m:sty m:val="p"/>
                                    </m:rPr>
                                    <a:rPr lang="en-US">
                                      <a:solidFill>
                                        <a:srgbClr val="000000"/>
                                      </a:solidFill>
                                      <a:latin typeface="Cambria Math" panose="02040503050406030204" pitchFamily="18" charset="0"/>
                                      <a:cs typeface="Arial" charset="0"/>
                                    </a:rPr>
                                    <m:t>R</m:t>
                                  </m:r>
                                </m:den>
                              </m:f>
                            </m:e>
                          </m:d>
                          <m:r>
                            <m:rPr>
                              <m:sty m:val="p"/>
                            </m:rPr>
                            <a:rPr lang="en-US">
                              <a:solidFill>
                                <a:srgbClr val="000000"/>
                              </a:solidFill>
                              <a:latin typeface="Cambria Math" panose="02040503050406030204" pitchFamily="18" charset="0"/>
                              <a:ea typeface="Arial" charset="0"/>
                              <a:cs typeface="Arial" charset="0"/>
                            </a:rPr>
                            <m:t>cos</m:t>
                          </m:r>
                        </m:fName>
                        <m:e>
                          <m:d>
                            <m:dPr>
                              <m:ctrlPr>
                                <a:rPr lang="en-US" i="1">
                                  <a:solidFill>
                                    <a:srgbClr val="000000"/>
                                  </a:solidFill>
                                  <a:latin typeface="Cambria Math" panose="02040503050406030204" pitchFamily="18" charset="0"/>
                                  <a:ea typeface="Arial" charset="0"/>
                                  <a:cs typeface="Arial" charset="0"/>
                                </a:rPr>
                              </m:ctrlPr>
                            </m:dPr>
                            <m:e>
                              <m:r>
                                <m:rPr>
                                  <m:sty m:val="p"/>
                                </m:rPr>
                                <a:rPr lang="en-US">
                                  <a:solidFill>
                                    <a:srgbClr val="000000"/>
                                  </a:solidFill>
                                  <a:latin typeface="Cambria Math" panose="02040503050406030204" pitchFamily="18" charset="0"/>
                                  <a:ea typeface="Arial" charset="0"/>
                                  <a:cs typeface="Arial" charset="0"/>
                                </a:rPr>
                                <m:t>ωt</m:t>
                              </m:r>
                            </m:e>
                          </m:d>
                          <m:r>
                            <a:rPr lang="en-US" i="1">
                              <a:solidFill>
                                <a:srgbClr val="000000"/>
                              </a:solidFill>
                              <a:latin typeface="Cambria Math" panose="02040503050406030204" pitchFamily="18" charset="0"/>
                              <a:ea typeface="Arial" charset="0"/>
                              <a:cs typeface="Arial" charset="0"/>
                            </a:rPr>
                            <m:t>=</m:t>
                          </m:r>
                        </m:e>
                      </m:func>
                      <m:func>
                        <m:funcPr>
                          <m:ctrlPr>
                            <a:rPr lang="en-US" i="1">
                              <a:solidFill>
                                <a:srgbClr val="000000"/>
                              </a:solidFill>
                              <a:latin typeface="Cambria Math" panose="02040503050406030204" pitchFamily="18" charset="0"/>
                              <a:ea typeface="Arial" charset="0"/>
                              <a:cs typeface="Arial" charset="0"/>
                            </a:rPr>
                          </m:ctrlPr>
                        </m:funcPr>
                        <m:fName>
                          <m:sSub>
                            <m:sSubPr>
                              <m:ctrlPr>
                                <a:rPr lang="en-US" i="1">
                                  <a:solidFill>
                                    <a:srgbClr val="000000"/>
                                  </a:solidFill>
                                  <a:latin typeface="Cambria Math" panose="02040503050406030204" pitchFamily="18" charset="0"/>
                                  <a:ea typeface="Arial" charset="0"/>
                                  <a:cs typeface="Arial" charset="0"/>
                                </a:rPr>
                              </m:ctrlPr>
                            </m:sSubPr>
                            <m:e>
                              <m:r>
                                <m:rPr>
                                  <m:sty m:val="p"/>
                                </m:rPr>
                                <a:rPr lang="en-US">
                                  <a:solidFill>
                                    <a:srgbClr val="000000"/>
                                  </a:solidFill>
                                  <a:latin typeface="Cambria Math" panose="02040503050406030204" pitchFamily="18" charset="0"/>
                                  <a:ea typeface="Arial" charset="0"/>
                                  <a:cs typeface="Arial" charset="0"/>
                                </a:rPr>
                                <m:t>I</m:t>
                              </m:r>
                            </m:e>
                            <m:sub>
                              <m:r>
                                <m:rPr>
                                  <m:sty m:val="p"/>
                                </m:rPr>
                                <a:rPr lang="en-US">
                                  <a:solidFill>
                                    <a:srgbClr val="000000"/>
                                  </a:solidFill>
                                  <a:latin typeface="Cambria Math" panose="02040503050406030204" pitchFamily="18" charset="0"/>
                                  <a:ea typeface="Arial" charset="0"/>
                                  <a:cs typeface="Arial" charset="0"/>
                                </a:rPr>
                                <m:t>m</m:t>
                              </m:r>
                            </m:sub>
                          </m:sSub>
                          <m:r>
                            <m:rPr>
                              <m:sty m:val="p"/>
                            </m:rPr>
                            <a:rPr lang="en-US">
                              <a:solidFill>
                                <a:srgbClr val="000000"/>
                              </a:solidFill>
                              <a:latin typeface="Cambria Math" panose="02040503050406030204" pitchFamily="18" charset="0"/>
                              <a:ea typeface="Arial" charset="0"/>
                              <a:cs typeface="Arial" charset="0"/>
                            </a:rPr>
                            <m:t>cos</m:t>
                          </m:r>
                        </m:fName>
                        <m:e>
                          <m:d>
                            <m:dPr>
                              <m:ctrlPr>
                                <a:rPr lang="en-US" i="1">
                                  <a:solidFill>
                                    <a:srgbClr val="000000"/>
                                  </a:solidFill>
                                  <a:latin typeface="Cambria Math" panose="02040503050406030204" pitchFamily="18" charset="0"/>
                                  <a:ea typeface="Arial" charset="0"/>
                                  <a:cs typeface="Arial" charset="0"/>
                                </a:rPr>
                              </m:ctrlPr>
                            </m:dPr>
                            <m:e>
                              <m:r>
                                <m:rPr>
                                  <m:sty m:val="p"/>
                                </m:rPr>
                                <a:rPr lang="en-US">
                                  <a:solidFill>
                                    <a:srgbClr val="000000"/>
                                  </a:solidFill>
                                  <a:latin typeface="Cambria Math" panose="02040503050406030204" pitchFamily="18" charset="0"/>
                                  <a:ea typeface="Arial" charset="0"/>
                                  <a:cs typeface="Arial" charset="0"/>
                                </a:rPr>
                                <m:t>ωt</m:t>
                              </m:r>
                            </m:e>
                          </m:d>
                          <m:r>
                            <a:rPr lang="en-US" altLang="en-US" i="1">
                              <a:solidFill>
                                <a:srgbClr val="000000"/>
                              </a:solidFill>
                              <a:latin typeface="Cambria Math" panose="02040503050406030204" pitchFamily="18" charset="0"/>
                              <a:ea typeface="ＭＳ Ｐゴシック" pitchFamily="34" charset="-128"/>
                            </a:rPr>
                            <m:t> .</m:t>
                          </m:r>
                        </m:e>
                      </m:func>
                    </m:oMath>
                  </m:oMathPara>
                </a14:m>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r>
                  <a:rPr lang="en-US" dirty="0">
                    <a:solidFill>
                      <a:srgbClr val="000000"/>
                    </a:solidFill>
                    <a:latin typeface="Cambria Math" panose="02040503050406030204" pitchFamily="18" charset="0"/>
                    <a:ea typeface="Cambria Math" panose="02040503050406030204" pitchFamily="18" charset="0"/>
                  </a:rPr>
                  <a:t>In terms of phasors, </a:t>
                </a:r>
                <a14:m>
                  <m:oMath xmlns:m="http://schemas.openxmlformats.org/officeDocument/2006/math">
                    <m:sSub>
                      <m:sSubPr>
                        <m:ctrlPr>
                          <a:rPr lang="en-US"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𝐕</m:t>
                        </m:r>
                      </m:e>
                      <m:sub>
                        <m:r>
                          <m:rPr>
                            <m:sty m:val="p"/>
                          </m:rPr>
                          <a:rPr lang="en-US">
                            <a:solidFill>
                              <a:srgbClr val="000000"/>
                            </a:solidFill>
                            <a:latin typeface="Cambria Math" panose="02040503050406030204" pitchFamily="18" charset="0"/>
                          </a:rPr>
                          <m:t>R</m:t>
                        </m:r>
                      </m:sub>
                    </m:sSub>
                    <m:r>
                      <a:rPr lang="en-US">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ea typeface="Arial" charset="0"/>
                            <a:cs typeface="Arial" charset="0"/>
                          </a:rPr>
                        </m:ctrlPr>
                      </m:sSubPr>
                      <m:e>
                        <m:r>
                          <m:rPr>
                            <m:sty m:val="p"/>
                          </m:rPr>
                          <a:rPr lang="en-US">
                            <a:solidFill>
                              <a:srgbClr val="000000"/>
                            </a:solidFill>
                            <a:latin typeface="Cambria Math" panose="02040503050406030204" pitchFamily="18" charset="0"/>
                            <a:ea typeface="Arial" charset="0"/>
                            <a:cs typeface="Arial" charset="0"/>
                          </a:rPr>
                          <m:t>V</m:t>
                        </m:r>
                      </m:e>
                      <m:sub>
                        <m:r>
                          <m:rPr>
                            <m:sty m:val="p"/>
                          </m:rPr>
                          <a:rPr lang="en-US">
                            <a:solidFill>
                              <a:srgbClr val="000000"/>
                            </a:solidFill>
                            <a:latin typeface="Cambria Math" panose="02040503050406030204" pitchFamily="18" charset="0"/>
                            <a:ea typeface="Arial" charset="0"/>
                            <a:cs typeface="Arial" charset="0"/>
                          </a:rPr>
                          <m:t>m</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Arial" charset="0"/>
                        <a:cs typeface="Arial" charset="0"/>
                      </a:rPr>
                      <m:t>0˚</m:t>
                    </m:r>
                    <m:r>
                      <a:rPr lang="en-US">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𝐈</m:t>
                        </m:r>
                      </m:e>
                      <m:sub>
                        <m:r>
                          <m:rPr>
                            <m:sty m:val="p"/>
                          </m:rPr>
                          <a:rPr lang="en-US">
                            <a:solidFill>
                              <a:srgbClr val="000000"/>
                            </a:solidFill>
                            <a:latin typeface="Cambria Math" panose="02040503050406030204" pitchFamily="18" charset="0"/>
                          </a:rPr>
                          <m:t>R</m:t>
                        </m:r>
                      </m:sub>
                    </m:sSub>
                    <m:r>
                      <a:rPr lang="en-US">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ea typeface="Arial" charset="0"/>
                            <a:cs typeface="Arial" charset="0"/>
                          </a:rPr>
                        </m:ctrlPr>
                      </m:sSubPr>
                      <m:e>
                        <m:r>
                          <m:rPr>
                            <m:sty m:val="p"/>
                          </m:rPr>
                          <a:rPr lang="en-US">
                            <a:solidFill>
                              <a:srgbClr val="000000"/>
                            </a:solidFill>
                            <a:latin typeface="Cambria Math" panose="02040503050406030204" pitchFamily="18" charset="0"/>
                            <a:ea typeface="Arial" charset="0"/>
                            <a:cs typeface="Arial" charset="0"/>
                          </a:rPr>
                          <m:t>I</m:t>
                        </m:r>
                      </m:e>
                      <m:sub>
                        <m:r>
                          <m:rPr>
                            <m:sty m:val="p"/>
                          </m:rPr>
                          <a:rPr lang="en-US">
                            <a:solidFill>
                              <a:srgbClr val="000000"/>
                            </a:solidFill>
                            <a:latin typeface="Cambria Math" panose="02040503050406030204" pitchFamily="18" charset="0"/>
                            <a:ea typeface="Arial" charset="0"/>
                            <a:cs typeface="Arial" charset="0"/>
                          </a:rPr>
                          <m:t>m</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Arial" charset="0"/>
                        <a:cs typeface="Arial" charset="0"/>
                      </a:rPr>
                      <m:t>0˚</m:t>
                    </m:r>
                    <m:r>
                      <a:rPr lang="en-US">
                        <a:solidFill>
                          <a:srgbClr val="000000"/>
                        </a:solidFill>
                        <a:latin typeface="Cambria Math" panose="02040503050406030204" pitchFamily="18" charset="0"/>
                      </a:rPr>
                      <m:t>.</m:t>
                    </m:r>
                  </m:oMath>
                </a14:m>
                <a:endParaRPr lang="en-US" dirty="0">
                  <a:solidFill>
                    <a:srgbClr val="000000"/>
                  </a:solidFill>
                  <a:latin typeface="Arial" panose="020B0604020202020204" pitchFamily="34" charset="0"/>
                  <a:ea typeface="Cambria Math" panose="02040503050406030204" pitchFamily="18" charset="0"/>
                  <a:cs typeface="Arial" panose="020B0604020202020204" pitchFamily="34" charset="0"/>
                </a:endParaRPr>
              </a:p>
              <a:p>
                <a:pPr fontAlgn="base">
                  <a:spcBef>
                    <a:spcPct val="0"/>
                  </a:spcBef>
                  <a:spcAft>
                    <a:spcPct val="0"/>
                  </a:spcAft>
                </a:pPr>
                <a:endParaRPr lang="en-US" dirty="0">
                  <a:solidFill>
                    <a:srgbClr val="000000"/>
                  </a:solidFill>
                  <a:latin typeface="Arial" panose="020B0604020202020204" pitchFamily="34"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ea typeface="Cambria Math" panose="02040503050406030204" pitchFamily="18" charset="0"/>
                      </a:rPr>
                      <m:t>For</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a</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circuit</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having</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pure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resistance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the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voltage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and</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current</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have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the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same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phase</m:t>
                    </m:r>
                    <m:r>
                      <a:rPr lang="en-US">
                        <a:solidFill>
                          <a:srgbClr val="000000"/>
                        </a:solidFill>
                        <a:latin typeface="Cambria Math" panose="02040503050406030204" pitchFamily="18" charset="0"/>
                        <a:ea typeface="Cambria Math" panose="02040503050406030204" pitchFamily="18" charset="0"/>
                      </a:rPr>
                      <m:t>.</m:t>
                    </m:r>
                  </m:oMath>
                </a14:m>
                <a:endParaRPr lang="en-US" dirty="0">
                  <a:solidFill>
                    <a:srgbClr val="000000"/>
                  </a:solidFill>
                  <a:latin typeface="Arial" panose="020B0604020202020204" pitchFamily="34" charset="0"/>
                  <a:ea typeface="Cambria Math" panose="02040503050406030204" pitchFamily="18" charset="0"/>
                  <a:cs typeface="Arial" panose="020B0604020202020204" pitchFamily="34" charset="0"/>
                </a:endParaRPr>
              </a:p>
              <a:p>
                <a:pPr algn="ctr" fontAlgn="base">
                  <a:spcBef>
                    <a:spcPct val="0"/>
                  </a:spcBef>
                  <a:spcAft>
                    <a:spcPct val="0"/>
                  </a:spcAft>
                </a:pPr>
                <a:endParaRPr lang="en-US" sz="1350" dirty="0">
                  <a:solidFill>
                    <a:srgbClr val="000000"/>
                  </a:solidFill>
                  <a:latin typeface="Arial" panose="020B0604020202020204" pitchFamily="34" charset="0"/>
                  <a:ea typeface="Cambria Math" panose="02040503050406030204" pitchFamily="18" charset="0"/>
                  <a:cs typeface="Arial" panose="020B0604020202020204" pitchFamily="34" charset="0"/>
                </a:endParaRPr>
              </a:p>
              <a:p>
                <a:pPr algn="ctr" fontAlgn="base">
                  <a:spcBef>
                    <a:spcPct val="0"/>
                  </a:spcBef>
                  <a:spcAft>
                    <a:spcPct val="0"/>
                  </a:spcAft>
                </a:pPr>
                <a:endParaRPr lang="en-US" sz="1350" dirty="0">
                  <a:solidFill>
                    <a:srgbClr val="000000"/>
                  </a:solidFill>
                  <a:latin typeface="Arial" panose="020B0604020202020204" pitchFamily="34" charset="0"/>
                  <a:ea typeface="Cambria Math" panose="02040503050406030204" pitchFamily="18" charset="0"/>
                  <a:cs typeface="Arial" panose="020B0604020202020204" pitchFamily="34" charset="0"/>
                </a:endParaRPr>
              </a:p>
              <a:p>
                <a:pPr algn="ctr" fontAlgn="base">
                  <a:spcBef>
                    <a:spcPct val="0"/>
                  </a:spcBef>
                  <a:spcAft>
                    <a:spcPct val="0"/>
                  </a:spcAft>
                </a:pPr>
                <a:endParaRPr lang="en-US" sz="1350" dirty="0">
                  <a:solidFill>
                    <a:srgbClr val="000000"/>
                  </a:solidFill>
                  <a:latin typeface="Arial" panose="020B0604020202020204" pitchFamily="34" charset="0"/>
                  <a:ea typeface="Cambria Math" panose="02040503050406030204" pitchFamily="18" charset="0"/>
                  <a:cs typeface="Arial" panose="020B0604020202020204" pitchFamily="34" charset="0"/>
                </a:endParaRPr>
              </a:p>
              <a:p>
                <a:pPr algn="ctr" fontAlgn="base">
                  <a:spcBef>
                    <a:spcPct val="0"/>
                  </a:spcBef>
                  <a:spcAft>
                    <a:spcPct val="0"/>
                  </a:spcAft>
                </a:pPr>
                <a:endParaRPr lang="en-US" sz="1350" dirty="0">
                  <a:solidFill>
                    <a:srgbClr val="000000"/>
                  </a:solidFill>
                  <a:latin typeface="Arial" panose="020B0604020202020204" pitchFamily="34" charset="0"/>
                  <a:ea typeface="Cambria Math" panose="02040503050406030204" pitchFamily="18" charset="0"/>
                  <a:cs typeface="Arial" panose="020B0604020202020204" pitchFamily="34" charset="0"/>
                </a:endParaRPr>
              </a:p>
              <a:p>
                <a:pPr algn="ctr" fontAlgn="base">
                  <a:spcBef>
                    <a:spcPct val="0"/>
                  </a:spcBef>
                  <a:spcAft>
                    <a:spcPct val="0"/>
                  </a:spcAft>
                </a:pPr>
                <a:endParaRPr lang="en-US" sz="1350" dirty="0">
                  <a:solidFill>
                    <a:srgbClr val="000000"/>
                  </a:solidFill>
                  <a:latin typeface="Arial" panose="020B0604020202020204" pitchFamily="34" charset="0"/>
                  <a:ea typeface="Cambria Math" panose="02040503050406030204" pitchFamily="18" charset="0"/>
                  <a:cs typeface="Arial" panose="020B0604020202020204" pitchFamily="34" charset="0"/>
                </a:endParaRPr>
              </a:p>
              <a:p>
                <a:pPr algn="ctr" fontAlgn="base">
                  <a:spcBef>
                    <a:spcPct val="0"/>
                  </a:spcBef>
                  <a:spcAft>
                    <a:spcPct val="0"/>
                  </a:spcAft>
                </a:pPr>
                <a:endParaRPr lang="en-US" sz="1350" dirty="0">
                  <a:solidFill>
                    <a:srgbClr val="000000"/>
                  </a:solidFill>
                  <a:latin typeface="Arial" panose="020B0604020202020204" pitchFamily="34" charset="0"/>
                  <a:ea typeface="Cambria Math" panose="02040503050406030204" pitchFamily="18" charset="0"/>
                  <a:cs typeface="Arial" panose="020B0604020202020204" pitchFamily="34" charset="0"/>
                </a:endParaRPr>
              </a:p>
              <a:p>
                <a:pPr algn="ctr" fontAlgn="base">
                  <a:spcBef>
                    <a:spcPct val="0"/>
                  </a:spcBef>
                  <a:spcAft>
                    <a:spcPct val="0"/>
                  </a:spcAft>
                </a:pPr>
                <a:endParaRPr lang="en-US" sz="1350" dirty="0">
                  <a:solidFill>
                    <a:srgbClr val="000000"/>
                  </a:solidFill>
                  <a:latin typeface="Arial" panose="020B0604020202020204" pitchFamily="34" charset="0"/>
                  <a:ea typeface="Cambria Math" panose="02040503050406030204" pitchFamily="18" charset="0"/>
                  <a:cs typeface="Arial" panose="020B0604020202020204" pitchFamily="34" charset="0"/>
                </a:endParaRPr>
              </a:p>
              <a:p>
                <a:pPr algn="ctr" fontAlgn="base">
                  <a:spcBef>
                    <a:spcPct val="0"/>
                  </a:spcBef>
                  <a:spcAft>
                    <a:spcPct val="0"/>
                  </a:spcAft>
                </a:pPr>
                <a:endParaRPr lang="en-US" sz="1350" dirty="0">
                  <a:solidFill>
                    <a:srgbClr val="000000"/>
                  </a:solidFill>
                  <a:latin typeface="Arial" panose="020B0604020202020204" pitchFamily="34" charset="0"/>
                  <a:ea typeface="Cambria Math" panose="02040503050406030204" pitchFamily="18" charset="0"/>
                  <a:cs typeface="Arial" panose="020B0604020202020204" pitchFamily="34" charset="0"/>
                </a:endParaRPr>
              </a:p>
              <a:p>
                <a:pPr algn="ctr" fontAlgn="base">
                  <a:spcBef>
                    <a:spcPct val="0"/>
                  </a:spcBef>
                  <a:spcAft>
                    <a:spcPct val="0"/>
                  </a:spcAft>
                </a:pPr>
                <a:endParaRPr lang="en-US" sz="1350" dirty="0">
                  <a:solidFill>
                    <a:srgbClr val="000000"/>
                  </a:solidFill>
                  <a:latin typeface="Arial" panose="020B0604020202020204" pitchFamily="34" charset="0"/>
                  <a:ea typeface="Cambria Math" panose="02040503050406030204" pitchFamily="18" charset="0"/>
                  <a:cs typeface="Arial" panose="020B0604020202020204" pitchFamily="34" charset="0"/>
                </a:endParaRPr>
              </a:p>
              <a:p>
                <a:pPr algn="ctr" fontAlgn="base">
                  <a:spcBef>
                    <a:spcPct val="0"/>
                  </a:spcBef>
                  <a:spcAft>
                    <a:spcPct val="0"/>
                  </a:spcAft>
                </a:pPr>
                <a:endParaRPr lang="en-US" sz="1350" dirty="0">
                  <a:solidFill>
                    <a:srgbClr val="000000"/>
                  </a:solidFill>
                  <a:latin typeface="Arial" panose="020B0604020202020204" pitchFamily="34" charset="0"/>
                  <a:ea typeface="Cambria Math" panose="02040503050406030204" pitchFamily="18" charset="0"/>
                  <a:cs typeface="Arial" panose="020B0604020202020204" pitchFamily="34" charset="0"/>
                </a:endParaRPr>
              </a:p>
              <a:p>
                <a:pPr algn="ctr" fontAlgn="base">
                  <a:spcBef>
                    <a:spcPct val="0"/>
                  </a:spcBef>
                  <a:spcAft>
                    <a:spcPct val="0"/>
                  </a:spcAft>
                </a:pPr>
                <a:endParaRPr lang="en-US" sz="1350" dirty="0">
                  <a:solidFill>
                    <a:srgbClr val="000000"/>
                  </a:solidFill>
                  <a:latin typeface="Arial" panose="020B0604020202020204" pitchFamily="34" charset="0"/>
                  <a:ea typeface="Cambria Math" panose="02040503050406030204" pitchFamily="18" charset="0"/>
                  <a:cs typeface="Arial" panose="020B0604020202020204" pitchFamily="34" charset="0"/>
                </a:endParaRPr>
              </a:p>
              <a:p>
                <a:pPr algn="ctr" fontAlgn="base">
                  <a:spcBef>
                    <a:spcPct val="0"/>
                  </a:spcBef>
                  <a:spcAft>
                    <a:spcPct val="0"/>
                  </a:spcAft>
                </a:pPr>
                <a:endParaRPr lang="en-US" sz="1350" dirty="0">
                  <a:solidFill>
                    <a:srgbClr val="000000"/>
                  </a:solidFill>
                  <a:latin typeface="Arial" panose="020B0604020202020204" pitchFamily="34" charset="0"/>
                  <a:ea typeface="Cambria Math" panose="02040503050406030204" pitchFamily="18" charset="0"/>
                  <a:cs typeface="Arial" panose="020B0604020202020204" pitchFamily="34" charset="0"/>
                </a:endParaRPr>
              </a:p>
              <a:p>
                <a:pPr algn="ctr" fontAlgn="base">
                  <a:spcBef>
                    <a:spcPct val="0"/>
                  </a:spcBef>
                  <a:spcAft>
                    <a:spcPct val="0"/>
                  </a:spcAft>
                </a:pPr>
                <a:endParaRPr lang="en-US" sz="1350" dirty="0">
                  <a:solidFill>
                    <a:srgbClr val="000000"/>
                  </a:solidFill>
                  <a:latin typeface="Arial" panose="020B0604020202020204" pitchFamily="34" charset="0"/>
                  <a:ea typeface="Cambria Math" panose="02040503050406030204" pitchFamily="18" charset="0"/>
                  <a:cs typeface="Arial" panose="020B0604020202020204" pitchFamily="34" charset="0"/>
                </a:endParaRPr>
              </a:p>
              <a:p>
                <a:pPr algn="ctr" fontAlgn="base">
                  <a:spcBef>
                    <a:spcPct val="0"/>
                  </a:spcBef>
                  <a:spcAft>
                    <a:spcPct val="0"/>
                  </a:spcAft>
                </a:pPr>
                <a:endParaRPr lang="en-US" sz="1350" dirty="0">
                  <a:solidFill>
                    <a:srgbClr val="000000"/>
                  </a:solidFill>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51556" y="934246"/>
                <a:ext cx="11446933" cy="4939814"/>
              </a:xfrm>
              <a:prstGeom prst="rect">
                <a:avLst/>
              </a:prstGeom>
              <a:blipFill>
                <a:blip r:embed="rId2"/>
                <a:stretch>
                  <a:fillRect l="-212" t="-244"/>
                </a:stretch>
              </a:blipFill>
            </p:spPr>
            <p:txBody>
              <a:bodyPr/>
              <a:lstStyle/>
              <a:p>
                <a:r>
                  <a:rPr lang="en-US">
                    <a:noFill/>
                  </a:rPr>
                  <a:t> </a:t>
                </a:r>
              </a:p>
            </p:txBody>
          </p:sp>
        </mc:Fallback>
      </mc:AlternateContent>
      <p:grpSp>
        <p:nvGrpSpPr>
          <p:cNvPr id="16" name="Group 15"/>
          <p:cNvGrpSpPr/>
          <p:nvPr/>
        </p:nvGrpSpPr>
        <p:grpSpPr>
          <a:xfrm>
            <a:off x="6257769" y="3251917"/>
            <a:ext cx="3708213" cy="2332197"/>
            <a:chOff x="4980903" y="3707061"/>
            <a:chExt cx="3708213" cy="2332197"/>
          </a:xfrm>
        </p:grpSpPr>
        <p:cxnSp>
          <p:nvCxnSpPr>
            <p:cNvPr id="17" name="Straight Arrow Connector 16"/>
            <p:cNvCxnSpPr/>
            <p:nvPr/>
          </p:nvCxnSpPr>
          <p:spPr>
            <a:xfrm>
              <a:off x="4980903" y="5127647"/>
              <a:ext cx="2293906" cy="3609"/>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V="1">
              <a:off x="6130105" y="4213393"/>
              <a:ext cx="6478" cy="1825865"/>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7238823" y="4988069"/>
              <a:ext cx="470450" cy="276999"/>
            </a:xfrm>
            <a:prstGeom prst="rect">
              <a:avLst/>
            </a:prstGeom>
            <a:noFill/>
          </p:spPr>
          <p:txBody>
            <a:bodyPr wrap="none" rtlCol="0">
              <a:spAutoFit/>
            </a:bodyPr>
            <a:lstStyle/>
            <a:p>
              <a:r>
                <a:rPr lang="en-US" sz="1200" dirty="0">
                  <a:solidFill>
                    <a:schemeClr val="bg1"/>
                  </a:solidFill>
                  <a:latin typeface="+mn-lt"/>
                </a:rPr>
                <a:t>Real</a:t>
              </a:r>
            </a:p>
          </p:txBody>
        </p:sp>
        <p:sp>
          <p:nvSpPr>
            <p:cNvPr id="30" name="TextBox 29"/>
            <p:cNvSpPr txBox="1"/>
            <p:nvPr/>
          </p:nvSpPr>
          <p:spPr>
            <a:xfrm>
              <a:off x="5771409" y="3974206"/>
              <a:ext cx="859531" cy="276999"/>
            </a:xfrm>
            <a:prstGeom prst="rect">
              <a:avLst/>
            </a:prstGeom>
            <a:noFill/>
          </p:spPr>
          <p:txBody>
            <a:bodyPr wrap="none" rtlCol="0">
              <a:spAutoFit/>
            </a:bodyPr>
            <a:lstStyle/>
            <a:p>
              <a:r>
                <a:rPr lang="en-US" sz="1200" dirty="0">
                  <a:solidFill>
                    <a:schemeClr val="bg1"/>
                  </a:solidFill>
                  <a:latin typeface="+mn-lt"/>
                </a:rPr>
                <a:t>Imaginary</a:t>
              </a:r>
            </a:p>
          </p:txBody>
        </p:sp>
        <p:sp>
          <p:nvSpPr>
            <p:cNvPr id="31" name="TextBox 30"/>
            <p:cNvSpPr txBox="1"/>
            <p:nvPr/>
          </p:nvSpPr>
          <p:spPr>
            <a:xfrm>
              <a:off x="6310408" y="4751282"/>
              <a:ext cx="346570" cy="338554"/>
            </a:xfrm>
            <a:prstGeom prst="rect">
              <a:avLst/>
            </a:prstGeom>
            <a:noFill/>
          </p:spPr>
          <p:txBody>
            <a:bodyPr wrap="none" rtlCol="0">
              <a:spAutoFit/>
            </a:bodyPr>
            <a:lstStyle/>
            <a:p>
              <a:r>
                <a:rPr lang="en-US" sz="1600" b="1" dirty="0">
                  <a:solidFill>
                    <a:srgbClr val="004BE2"/>
                  </a:solidFill>
                </a:rPr>
                <a:t>I</a:t>
              </a:r>
              <a:r>
                <a:rPr lang="en-US" sz="1600" b="1" baseline="-25000" dirty="0">
                  <a:solidFill>
                    <a:srgbClr val="004BE2"/>
                  </a:solidFill>
                </a:rPr>
                <a:t>R</a:t>
              </a:r>
              <a:endParaRPr lang="en-US" sz="1600" b="1" dirty="0">
                <a:solidFill>
                  <a:srgbClr val="004BE2"/>
                </a:solidFill>
                <a:ea typeface="Cambria Math" panose="02040503050406030204" pitchFamily="18" charset="0"/>
              </a:endParaRPr>
            </a:p>
          </p:txBody>
        </p:sp>
        <p:cxnSp>
          <p:nvCxnSpPr>
            <p:cNvPr id="32" name="Straight Arrow Connector 31"/>
            <p:cNvCxnSpPr/>
            <p:nvPr/>
          </p:nvCxnSpPr>
          <p:spPr>
            <a:xfrm>
              <a:off x="6135275" y="5125915"/>
              <a:ext cx="803688" cy="806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656978" y="5146239"/>
              <a:ext cx="420308" cy="338554"/>
            </a:xfrm>
            <a:prstGeom prst="rect">
              <a:avLst/>
            </a:prstGeom>
            <a:noFill/>
          </p:spPr>
          <p:txBody>
            <a:bodyPr wrap="none" rtlCol="0">
              <a:spAutoFit/>
            </a:bodyPr>
            <a:lstStyle/>
            <a:p>
              <a:r>
                <a:rPr lang="en-US" sz="1600" b="1" dirty="0">
                  <a:solidFill>
                    <a:srgbClr val="C00000"/>
                  </a:solidFill>
                </a:rPr>
                <a:t>V</a:t>
              </a:r>
              <a:r>
                <a:rPr lang="en-US" sz="1600" b="1" baseline="-25000" dirty="0">
                  <a:solidFill>
                    <a:srgbClr val="C00000"/>
                  </a:solidFill>
                </a:rPr>
                <a:t>R</a:t>
              </a:r>
              <a:endParaRPr lang="en-US" sz="1600" b="1" dirty="0">
                <a:solidFill>
                  <a:srgbClr val="C00000"/>
                </a:solidFill>
                <a:ea typeface="Cambria Math" panose="02040503050406030204" pitchFamily="18" charset="0"/>
              </a:endParaRPr>
            </a:p>
          </p:txBody>
        </p:sp>
        <p:sp>
          <p:nvSpPr>
            <p:cNvPr id="34" name="TextBox 33"/>
            <p:cNvSpPr txBox="1"/>
            <p:nvPr/>
          </p:nvSpPr>
          <p:spPr>
            <a:xfrm>
              <a:off x="6635399" y="3707061"/>
              <a:ext cx="2053717" cy="646331"/>
            </a:xfrm>
            <a:prstGeom prst="rect">
              <a:avLst/>
            </a:prstGeom>
            <a:noFill/>
          </p:spPr>
          <p:txBody>
            <a:bodyPr wrap="square" rtlCol="0">
              <a:spAutoFit/>
            </a:bodyPr>
            <a:lstStyle/>
            <a:p>
              <a:r>
                <a:rPr lang="en-US" sz="1200" dirty="0">
                  <a:solidFill>
                    <a:schemeClr val="bg1"/>
                  </a:solidFill>
                  <a:latin typeface="Cambria Math" panose="02040503050406030204" pitchFamily="18" charset="0"/>
                  <a:ea typeface="Cambria Math" panose="02040503050406030204" pitchFamily="18" charset="0"/>
                </a:rPr>
                <a:t>Voltage and Current are Always in-phase for pure resistance.</a:t>
              </a:r>
            </a:p>
          </p:txBody>
        </p:sp>
        <p:cxnSp>
          <p:nvCxnSpPr>
            <p:cNvPr id="35" name="Straight Arrow Connector 34"/>
            <p:cNvCxnSpPr/>
            <p:nvPr/>
          </p:nvCxnSpPr>
          <p:spPr>
            <a:xfrm flipV="1">
              <a:off x="6135585" y="5128376"/>
              <a:ext cx="570343" cy="136"/>
            </a:xfrm>
            <a:prstGeom prst="straightConnector1">
              <a:avLst/>
            </a:prstGeom>
            <a:ln w="25400">
              <a:solidFill>
                <a:srgbClr val="004BE2"/>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6263" y="3716664"/>
            <a:ext cx="2389839" cy="1908213"/>
          </a:xfrm>
          <a:prstGeom prst="rect">
            <a:avLst/>
          </a:prstGeom>
        </p:spPr>
      </p:pic>
    </p:spTree>
    <p:extLst>
      <p:ext uri="{BB962C8B-B14F-4D97-AF65-F5344CB8AC3E}">
        <p14:creationId xmlns:p14="http://schemas.microsoft.com/office/powerpoint/2010/main" val="37317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8131" y="3"/>
            <a:ext cx="7139940" cy="498585"/>
          </a:xfrm>
        </p:spPr>
        <p:txBody>
          <a:bodyPr>
            <a:noAutofit/>
          </a:bodyPr>
          <a:lstStyle/>
          <a:p>
            <a:r>
              <a:rPr lang="en-US" sz="4000" dirty="0"/>
              <a:t>Phasor Relationship for Inductors</a:t>
            </a:r>
          </a:p>
        </p:txBody>
      </p:sp>
      <mc:AlternateContent xmlns:mc="http://schemas.openxmlformats.org/markup-compatibility/2006" xmlns:a14="http://schemas.microsoft.com/office/drawing/2010/main">
        <mc:Choice Requires="a14">
          <p:sp>
            <p:nvSpPr>
              <p:cNvPr id="5" name="TextBox 4"/>
              <p:cNvSpPr txBox="1"/>
              <p:nvPr/>
            </p:nvSpPr>
            <p:spPr>
              <a:xfrm>
                <a:off x="406400" y="695906"/>
                <a:ext cx="11029244" cy="592014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spcAft>
                    <a:spcPts val="180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Inductors oppose a change in current, i.e., current inertia.</a:t>
                </a:r>
              </a:p>
              <a:p>
                <a:pPr>
                  <a:spcAft>
                    <a:spcPts val="1800"/>
                  </a:spcAft>
                </a:pPr>
                <a:r>
                  <a:rPr lang="en-US" dirty="0">
                    <a:solidFill>
                      <a:srgbClr val="000000"/>
                    </a:solidFill>
                    <a:latin typeface="Cambria Math" panose="02040503050406030204" pitchFamily="18" charset="0"/>
                    <a:ea typeface="Cambria Math" panose="02040503050406030204" pitchFamily="18" charset="0"/>
                  </a:rPr>
                  <a:t>For an inductor: </a:t>
                </a:r>
                <a14:m>
                  <m:oMath xmlns:m="http://schemas.openxmlformats.org/officeDocument/2006/math">
                    <m:sSub>
                      <m:sSubPr>
                        <m:ctrlPr>
                          <a:rPr lang="en-US" altLang="en-US" i="1">
                            <a:solidFill>
                              <a:srgbClr val="000000"/>
                            </a:solidFill>
                            <a:latin typeface="Cambria Math" panose="02040503050406030204" pitchFamily="18" charset="0"/>
                            <a:ea typeface="ＭＳ Ｐゴシック" pitchFamily="34" charset="-128"/>
                          </a:rPr>
                        </m:ctrlPr>
                      </m:sSubPr>
                      <m:e>
                        <m:r>
                          <m:rPr>
                            <m:sty m:val="p"/>
                          </m:rPr>
                          <a:rPr lang="en-US" altLang="en-US">
                            <a:solidFill>
                              <a:srgbClr val="000000"/>
                            </a:solidFill>
                            <a:latin typeface="Cambria Math" panose="02040503050406030204" pitchFamily="18" charset="0"/>
                            <a:ea typeface="ＭＳ Ｐゴシック" pitchFamily="34" charset="-128"/>
                          </a:rPr>
                          <m:t>v</m:t>
                        </m:r>
                      </m:e>
                      <m:sub>
                        <m:r>
                          <m:rPr>
                            <m:sty m:val="p"/>
                          </m:rPr>
                          <a:rPr lang="en-US" altLang="en-US">
                            <a:solidFill>
                              <a:srgbClr val="000000"/>
                            </a:solidFill>
                            <a:latin typeface="Cambria Math" panose="02040503050406030204" pitchFamily="18" charset="0"/>
                            <a:ea typeface="ＭＳ Ｐゴシック" pitchFamily="34" charset="-128"/>
                          </a:rPr>
                          <m:t>L</m:t>
                        </m:r>
                      </m:sub>
                    </m:sSub>
                    <m:d>
                      <m:dPr>
                        <m:ctrlPr>
                          <a:rPr lang="en-US" altLang="en-US" i="1">
                            <a:solidFill>
                              <a:srgbClr val="000000"/>
                            </a:solidFill>
                            <a:latin typeface="Cambria Math" panose="02040503050406030204" pitchFamily="18" charset="0"/>
                            <a:ea typeface="ＭＳ Ｐゴシック" pitchFamily="34" charset="-128"/>
                          </a:rPr>
                        </m:ctrlPr>
                      </m:dPr>
                      <m:e>
                        <m:r>
                          <m:rPr>
                            <m:sty m:val="p"/>
                          </m:rPr>
                          <a:rPr lang="en-US" altLang="en-US">
                            <a:solidFill>
                              <a:srgbClr val="000000"/>
                            </a:solidFill>
                            <a:latin typeface="Cambria Math" panose="02040503050406030204" pitchFamily="18" charset="0"/>
                            <a:ea typeface="ＭＳ Ｐゴシック" pitchFamily="34" charset="-128"/>
                          </a:rPr>
                          <m:t>t</m:t>
                        </m:r>
                      </m:e>
                    </m:d>
                    <m:r>
                      <a:rPr lang="en-US" altLang="en-US">
                        <a:solidFill>
                          <a:srgbClr val="000000"/>
                        </a:solidFill>
                        <a:latin typeface="Cambria Math" panose="02040503050406030204" pitchFamily="18" charset="0"/>
                        <a:ea typeface="ＭＳ Ｐゴシック" pitchFamily="34" charset="-128"/>
                      </a:rPr>
                      <m:t>=</m:t>
                    </m:r>
                    <m:r>
                      <m:rPr>
                        <m:sty m:val="p"/>
                      </m:rPr>
                      <a:rPr lang="en-US" altLang="en-US">
                        <a:solidFill>
                          <a:srgbClr val="000000"/>
                        </a:solidFill>
                        <a:latin typeface="Cambria Math" panose="02040503050406030204" pitchFamily="18" charset="0"/>
                        <a:ea typeface="ＭＳ Ｐゴシック" pitchFamily="34" charset="-128"/>
                      </a:rPr>
                      <m:t>L</m:t>
                    </m:r>
                    <m:f>
                      <m:fPr>
                        <m:ctrlPr>
                          <a:rPr lang="en-US" altLang="en-US" i="1">
                            <a:solidFill>
                              <a:srgbClr val="000000"/>
                            </a:solidFill>
                            <a:latin typeface="Cambria Math" panose="02040503050406030204" pitchFamily="18" charset="0"/>
                            <a:ea typeface="Cambria Math" panose="02040503050406030204" pitchFamily="18" charset="0"/>
                          </a:rPr>
                        </m:ctrlPr>
                      </m:fPr>
                      <m:num>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di</m:t>
                            </m:r>
                          </m:e>
                          <m:sub>
                            <m:r>
                              <m:rPr>
                                <m:sty m:val="p"/>
                              </m:rPr>
                              <a:rPr lang="en-US" altLang="en-US">
                                <a:solidFill>
                                  <a:srgbClr val="000000"/>
                                </a:solidFill>
                                <a:latin typeface="Cambria Math" panose="02040503050406030204" pitchFamily="18" charset="0"/>
                                <a:ea typeface="Cambria Math" panose="02040503050406030204" pitchFamily="18" charset="0"/>
                              </a:rPr>
                              <m:t>L</m:t>
                            </m:r>
                          </m:sub>
                        </m:sSub>
                        <m:d>
                          <m:dPr>
                            <m:ctrlPr>
                              <a:rPr lang="en-US" altLang="en-US" i="1">
                                <a:solidFill>
                                  <a:srgbClr val="000000"/>
                                </a:solidFill>
                                <a:latin typeface="Cambria Math" panose="02040503050406030204" pitchFamily="18" charset="0"/>
                                <a:ea typeface="Cambria Math" panose="02040503050406030204" pitchFamily="18" charset="0"/>
                              </a:rPr>
                            </m:ctrlPr>
                          </m:dPr>
                          <m:e>
                            <m:r>
                              <m:rPr>
                                <m:sty m:val="p"/>
                              </m:rPr>
                              <a:rPr lang="en-US" altLang="en-US">
                                <a:solidFill>
                                  <a:srgbClr val="000000"/>
                                </a:solidFill>
                                <a:latin typeface="Cambria Math" panose="02040503050406030204" pitchFamily="18" charset="0"/>
                                <a:ea typeface="Cambria Math" panose="02040503050406030204" pitchFamily="18" charset="0"/>
                              </a:rPr>
                              <m:t>t</m:t>
                            </m:r>
                          </m:e>
                        </m:d>
                      </m:num>
                      <m:den>
                        <m:r>
                          <m:rPr>
                            <m:sty m:val="p"/>
                          </m:rPr>
                          <a:rPr lang="en-US" altLang="en-US">
                            <a:solidFill>
                              <a:srgbClr val="000000"/>
                            </a:solidFill>
                            <a:latin typeface="Cambria Math" panose="02040503050406030204" pitchFamily="18" charset="0"/>
                            <a:ea typeface="Cambria Math" panose="02040503050406030204" pitchFamily="18" charset="0"/>
                          </a:rPr>
                          <m:t>dt</m:t>
                        </m:r>
                      </m:den>
                    </m:f>
                    <m:r>
                      <a:rPr lang="en-US" altLang="en-US">
                        <a:solidFill>
                          <a:srgbClr val="000000"/>
                        </a:solidFill>
                        <a:latin typeface="Cambria Math" panose="02040503050406030204" pitchFamily="18" charset="0"/>
                        <a:ea typeface="Cambria Math" panose="02040503050406030204" pitchFamily="18" charset="0"/>
                      </a:rPr>
                      <m:t>. </m:t>
                    </m:r>
                    <m:r>
                      <a:rPr lang="en-US" altLang="en-US" i="1">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r>
                          <m:rPr>
                            <m:sty m:val="p"/>
                          </m:rPr>
                          <a:rPr lang="en-US">
                            <a:solidFill>
                              <a:srgbClr val="000000"/>
                            </a:solidFill>
                            <a:latin typeface="Cambria Math" panose="02040503050406030204" pitchFamily="18" charset="0"/>
                            <a:ea typeface="Cambria Math" panose="02040503050406030204" pitchFamily="18" charset="0"/>
                          </a:rPr>
                          <m:t>d</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i</m:t>
                            </m:r>
                          </m:e>
                          <m:sub>
                            <m:r>
                              <m:rPr>
                                <m:sty m:val="p"/>
                              </m:rPr>
                              <a:rPr lang="en-US">
                                <a:solidFill>
                                  <a:srgbClr val="000000"/>
                                </a:solidFill>
                                <a:latin typeface="Cambria Math" panose="02040503050406030204" pitchFamily="18" charset="0"/>
                                <a:ea typeface="Cambria Math" panose="02040503050406030204" pitchFamily="18" charset="0"/>
                              </a:rPr>
                              <m:t>L</m:t>
                            </m:r>
                          </m:sub>
                        </m:sSub>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t</m:t>
                        </m:r>
                        <m:r>
                          <a:rPr lang="en-US">
                            <a:solidFill>
                              <a:srgbClr val="000000"/>
                            </a:solidFill>
                            <a:latin typeface="Cambria Math" panose="02040503050406030204" pitchFamily="18" charset="0"/>
                            <a:ea typeface="Cambria Math" panose="02040503050406030204" pitchFamily="18" charset="0"/>
                          </a:rPr>
                          <m:t>)</m:t>
                        </m:r>
                      </m:num>
                      <m:den>
                        <m:r>
                          <m:rPr>
                            <m:sty m:val="p"/>
                          </m:rPr>
                          <a:rPr lang="en-US">
                            <a:solidFill>
                              <a:srgbClr val="000000"/>
                            </a:solidFill>
                            <a:latin typeface="Cambria Math" panose="02040503050406030204" pitchFamily="18" charset="0"/>
                            <a:ea typeface="Cambria Math" panose="02040503050406030204" pitchFamily="18" charset="0"/>
                          </a:rPr>
                          <m:t>dt</m:t>
                        </m:r>
                      </m:den>
                    </m:f>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j</m:t>
                    </m:r>
                    <m:r>
                      <m:rPr>
                        <m:sty m:val="p"/>
                      </m:rPr>
                      <a:rPr lang="el-GR" i="1">
                        <a:solidFill>
                          <a:srgbClr val="000000"/>
                        </a:solidFill>
                        <a:latin typeface="Cambria Math" panose="02040503050406030204" pitchFamily="18" charset="0"/>
                        <a:ea typeface="Cambria Math" panose="02040503050406030204" pitchFamily="18" charset="0"/>
                      </a:rPr>
                      <m:t>ω</m:t>
                    </m:r>
                    <m:sSub>
                      <m:sSubPr>
                        <m:ctrlPr>
                          <a:rPr lang="en-US" b="1" i="1">
                            <a:solidFill>
                              <a:srgbClr val="000000"/>
                            </a:solidFill>
                            <a:latin typeface="Cambria Math" panose="02040503050406030204" pitchFamily="18" charset="0"/>
                            <a:ea typeface="Cambria Math" panose="02040503050406030204" pitchFamily="18" charset="0"/>
                          </a:rPr>
                        </m:ctrlPr>
                      </m:sSubPr>
                      <m:e>
                        <m:r>
                          <a:rPr lang="en-US" b="1">
                            <a:solidFill>
                              <a:srgbClr val="000000"/>
                            </a:solidFill>
                            <a:latin typeface="Cambria Math" panose="02040503050406030204" pitchFamily="18" charset="0"/>
                            <a:ea typeface="Cambria Math" panose="02040503050406030204" pitchFamily="18" charset="0"/>
                          </a:rPr>
                          <m:t>𝐈</m:t>
                        </m:r>
                      </m:e>
                      <m:sub>
                        <m:r>
                          <a:rPr lang="en-US" b="1">
                            <a:solidFill>
                              <a:srgbClr val="000000"/>
                            </a:solidFill>
                            <a:latin typeface="Cambria Math" panose="02040503050406030204" pitchFamily="18" charset="0"/>
                            <a:ea typeface="Cambria Math" panose="02040503050406030204" pitchFamily="18" charset="0"/>
                          </a:rPr>
                          <m:t>𝐋</m:t>
                        </m:r>
                      </m:sub>
                    </m:sSub>
                    <m:r>
                      <a:rPr lang="en-US">
                        <a:solidFill>
                          <a:srgbClr val="000000"/>
                        </a:solidFill>
                        <a:latin typeface="Cambria Math" panose="02040503050406030204" pitchFamily="18" charset="0"/>
                        <a:ea typeface="Cambria Math" panose="02040503050406030204" pitchFamily="18" charset="0"/>
                      </a:rPr>
                      <m:t>. </m:t>
                    </m:r>
                  </m:oMath>
                </a14:m>
                <a:r>
                  <a:rPr lang="en-US" dirty="0">
                    <a:solidFill>
                      <a:srgbClr val="000000"/>
                    </a:solidFill>
                    <a:latin typeface="Cambria Math" panose="02040503050406030204" pitchFamily="18" charset="0"/>
                    <a:ea typeface="Cambria Math" panose="02040503050406030204" pitchFamily="18" charset="0"/>
                  </a:rPr>
                  <a:t>In terms of phasors, </a:t>
                </a:r>
                <a14:m>
                  <m:oMath xmlns:m="http://schemas.openxmlformats.org/officeDocument/2006/math">
                    <m:sSub>
                      <m:sSubPr>
                        <m:ctrlPr>
                          <a:rPr lang="en-US"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𝐕</m:t>
                        </m:r>
                      </m:e>
                      <m:sub>
                        <m:r>
                          <a:rPr lang="en-US" b="1" i="1">
                            <a:solidFill>
                              <a:srgbClr val="000000"/>
                            </a:solidFill>
                            <a:latin typeface="Cambria Math" panose="02040503050406030204" pitchFamily="18" charset="0"/>
                          </a:rPr>
                          <m:t>𝐋</m:t>
                        </m:r>
                      </m:sub>
                    </m:sSub>
                    <m:r>
                      <a:rPr lang="en-US">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ea typeface="Arial" charset="0"/>
                            <a:cs typeface="Arial" charset="0"/>
                          </a:rPr>
                        </m:ctrlPr>
                      </m:sSubPr>
                      <m:e>
                        <m:r>
                          <m:rPr>
                            <m:sty m:val="p"/>
                          </m:rPr>
                          <a:rPr lang="en-US">
                            <a:solidFill>
                              <a:srgbClr val="000000"/>
                            </a:solidFill>
                            <a:latin typeface="Cambria Math" panose="02040503050406030204" pitchFamily="18" charset="0"/>
                            <a:ea typeface="Arial" charset="0"/>
                            <a:cs typeface="Arial" charset="0"/>
                          </a:rPr>
                          <m:t>j</m:t>
                        </m:r>
                        <m:r>
                          <m:rPr>
                            <m:sty m:val="p"/>
                          </m:rPr>
                          <a:rPr lang="el-GR" altLang="en-US" i="1">
                            <a:solidFill>
                              <a:srgbClr val="000000"/>
                            </a:solidFill>
                            <a:latin typeface="Cambria Math" panose="02040503050406030204" pitchFamily="18" charset="0"/>
                            <a:ea typeface="Cambria Math" panose="02040503050406030204" pitchFamily="18" charset="0"/>
                          </a:rPr>
                          <m:t>ω</m:t>
                        </m:r>
                        <m:r>
                          <m:rPr>
                            <m:sty m:val="p"/>
                          </m:rPr>
                          <a:rPr lang="en-US" altLang="en-US">
                            <a:solidFill>
                              <a:srgbClr val="000000"/>
                            </a:solidFill>
                            <a:latin typeface="Cambria Math" panose="02040503050406030204" pitchFamily="18" charset="0"/>
                            <a:ea typeface="ＭＳ Ｐゴシック" pitchFamily="34" charset="-128"/>
                          </a:rPr>
                          <m:t>L</m:t>
                        </m:r>
                        <m:r>
                          <a:rPr lang="en-US" altLang="en-US" b="1">
                            <a:solidFill>
                              <a:srgbClr val="000000"/>
                            </a:solidFill>
                            <a:latin typeface="Cambria Math" panose="02040503050406030204" pitchFamily="18" charset="0"/>
                            <a:ea typeface="ＭＳ Ｐゴシック" pitchFamily="34" charset="-128"/>
                          </a:rPr>
                          <m:t>𝐈</m:t>
                        </m:r>
                      </m:e>
                      <m:sub>
                        <m:r>
                          <a:rPr lang="en-US" b="1" i="1">
                            <a:solidFill>
                              <a:srgbClr val="000000"/>
                            </a:solidFill>
                            <a:latin typeface="Cambria Math" panose="02040503050406030204" pitchFamily="18" charset="0"/>
                            <a:ea typeface="Arial" charset="0"/>
                            <a:cs typeface="Arial" charset="0"/>
                          </a:rPr>
                          <m:t>𝐋</m:t>
                        </m:r>
                      </m:sub>
                    </m:sSub>
                    <m:r>
                      <a:rPr lang="en-US">
                        <a:solidFill>
                          <a:srgbClr val="000000"/>
                        </a:solidFill>
                        <a:latin typeface="Cambria Math" panose="02040503050406030204" pitchFamily="18" charset="0"/>
                        <a:ea typeface="Arial" charset="0"/>
                        <a:cs typeface="Arial" charset="0"/>
                      </a:rPr>
                      <m:t>. </m:t>
                    </m:r>
                  </m:oMath>
                </a14:m>
                <a:endParaRPr lang="en-US" i="1" dirty="0">
                  <a:solidFill>
                    <a:srgbClr val="000000"/>
                  </a:solidFill>
                  <a:latin typeface="Cambria Math" panose="02040503050406030204" pitchFamily="18" charset="0"/>
                  <a:ea typeface="Arial" charset="0"/>
                  <a:cs typeface="Arial" charset="0"/>
                </a:endParaRPr>
              </a:p>
              <a:p>
                <a:pPr>
                  <a:spcAft>
                    <a:spcPts val="1800"/>
                  </a:spcAft>
                </a:pPr>
                <a14:m>
                  <m:oMath xmlns:m="http://schemas.openxmlformats.org/officeDocument/2006/math">
                    <m:sSup>
                      <m:sSupPr>
                        <m:ctrlPr>
                          <a:rPr lang="en-US" i="1">
                            <a:solidFill>
                              <a:srgbClr val="000000"/>
                            </a:solidFill>
                            <a:latin typeface="Cambria Math" panose="02040503050406030204" pitchFamily="18" charset="0"/>
                            <a:cs typeface="Arial" charset="0"/>
                          </a:rPr>
                        </m:ctrlPr>
                      </m:sSupPr>
                      <m:e>
                        <m:r>
                          <m:rPr>
                            <m:sty m:val="p"/>
                          </m:rPr>
                          <a:rPr lang="en-US">
                            <a:solidFill>
                              <a:srgbClr val="000000"/>
                            </a:solidFill>
                            <a:latin typeface="Cambria Math" panose="02040503050406030204" pitchFamily="18" charset="0"/>
                            <a:cs typeface="Arial" charset="0"/>
                          </a:rPr>
                          <m:t>e</m:t>
                        </m:r>
                      </m:e>
                      <m:sup>
                        <m:r>
                          <m:rPr>
                            <m:sty m:val="p"/>
                          </m:rPr>
                          <a:rPr lang="en-US">
                            <a:solidFill>
                              <a:srgbClr val="000000"/>
                            </a:solidFill>
                            <a:latin typeface="Cambria Math" panose="02040503050406030204" pitchFamily="18" charset="0"/>
                            <a:cs typeface="Arial" charset="0"/>
                          </a:rPr>
                          <m:t>j</m:t>
                        </m:r>
                        <m:r>
                          <a:rPr lang="en-US">
                            <a:solidFill>
                              <a:srgbClr val="000000"/>
                            </a:solidFill>
                            <a:latin typeface="Cambria Math" panose="02040503050406030204" pitchFamily="18" charset="0"/>
                            <a:cs typeface="Arial" charset="0"/>
                          </a:rPr>
                          <m:t>90˚</m:t>
                        </m:r>
                      </m:sup>
                    </m:sSup>
                    <m:r>
                      <a:rPr lang="en-US" b="0" i="1" smtClean="0">
                        <a:solidFill>
                          <a:srgbClr val="000000"/>
                        </a:solidFill>
                        <a:latin typeface="Cambria Math" panose="02040503050406030204" pitchFamily="18" charset="0"/>
                        <a:cs typeface="Arial" charset="0"/>
                      </a:rPr>
                      <m:t>=</m:t>
                    </m:r>
                    <m:func>
                      <m:funcPr>
                        <m:ctrlPr>
                          <a:rPr lang="en-US" i="1">
                            <a:solidFill>
                              <a:srgbClr val="000000"/>
                            </a:solidFill>
                            <a:latin typeface="Cambria Math" panose="02040503050406030204" pitchFamily="18" charset="0"/>
                            <a:ea typeface="Cambria Math" panose="02040503050406030204" pitchFamily="18" charset="0"/>
                          </a:rPr>
                        </m:ctrlPr>
                      </m:funcPr>
                      <m:fName>
                        <m:r>
                          <m:rPr>
                            <m:sty m:val="p"/>
                          </m:rPr>
                          <a:rPr lang="en-US">
                            <a:solidFill>
                              <a:srgbClr val="000000"/>
                            </a:solidFill>
                            <a:latin typeface="Cambria Math" panose="02040503050406030204" pitchFamily="18" charset="0"/>
                            <a:ea typeface="Cambria Math" panose="02040503050406030204" pitchFamily="18" charset="0"/>
                          </a:rPr>
                          <m:t>cos</m:t>
                        </m:r>
                      </m:fName>
                      <m:e>
                        <m:d>
                          <m:dPr>
                            <m:ctrlPr>
                              <a:rPr lang="en-US" i="1">
                                <a:solidFill>
                                  <a:srgbClr val="000000"/>
                                </a:solidFill>
                                <a:latin typeface="Cambria Math" panose="02040503050406030204" pitchFamily="18" charset="0"/>
                                <a:ea typeface="Cambria Math" panose="02040503050406030204" pitchFamily="18" charset="0"/>
                              </a:rPr>
                            </m:ctrlPr>
                          </m:dPr>
                          <m:e>
                            <m:r>
                              <a:rPr lang="en-US">
                                <a:solidFill>
                                  <a:srgbClr val="000000"/>
                                </a:solidFill>
                                <a:latin typeface="Cambria Math" panose="02040503050406030204" pitchFamily="18" charset="0"/>
                                <a:cs typeface="Arial" charset="0"/>
                              </a:rPr>
                              <m:t>90˚</m:t>
                            </m:r>
                          </m:e>
                        </m:d>
                      </m:e>
                    </m:func>
                    <m:r>
                      <a:rPr lang="en-US">
                        <a:solidFill>
                          <a:srgbClr val="000000"/>
                        </a:solidFill>
                        <a:latin typeface="Cambria Math" panose="02040503050406030204" pitchFamily="18" charset="0"/>
                        <a:ea typeface="Cambria Math" panose="02040503050406030204" pitchFamily="18" charset="0"/>
                      </a:rPr>
                      <m:t>+</m:t>
                    </m:r>
                    <m:func>
                      <m:funcPr>
                        <m:ctrlPr>
                          <a:rPr lang="en-US" i="1">
                            <a:solidFill>
                              <a:srgbClr val="000000"/>
                            </a:solidFill>
                            <a:latin typeface="Cambria Math" panose="02040503050406030204" pitchFamily="18" charset="0"/>
                            <a:ea typeface="Cambria Math" panose="02040503050406030204" pitchFamily="18" charset="0"/>
                          </a:rPr>
                        </m:ctrlPr>
                      </m:funcPr>
                      <m:fName>
                        <m:r>
                          <m:rPr>
                            <m:sty m:val="p"/>
                          </m:rPr>
                          <a:rPr lang="en-US">
                            <a:solidFill>
                              <a:srgbClr val="000000"/>
                            </a:solidFill>
                            <a:latin typeface="Cambria Math" panose="02040503050406030204" pitchFamily="18" charset="0"/>
                            <a:ea typeface="Cambria Math" panose="02040503050406030204" pitchFamily="18" charset="0"/>
                          </a:rPr>
                          <m:t>jsin</m:t>
                        </m:r>
                      </m:fName>
                      <m:e>
                        <m:d>
                          <m:dPr>
                            <m:ctrlPr>
                              <a:rPr lang="en-US" i="1">
                                <a:solidFill>
                                  <a:srgbClr val="000000"/>
                                </a:solidFill>
                                <a:latin typeface="Cambria Math" panose="02040503050406030204" pitchFamily="18" charset="0"/>
                                <a:ea typeface="Cambria Math" panose="02040503050406030204" pitchFamily="18" charset="0"/>
                              </a:rPr>
                            </m:ctrlPr>
                          </m:dPr>
                          <m:e>
                            <m:r>
                              <a:rPr lang="en-US">
                                <a:solidFill>
                                  <a:srgbClr val="000000"/>
                                </a:solidFill>
                                <a:latin typeface="Cambria Math" panose="02040503050406030204" pitchFamily="18" charset="0"/>
                                <a:cs typeface="Arial" charset="0"/>
                              </a:rPr>
                              <m:t>90˚</m:t>
                            </m:r>
                          </m:e>
                        </m:d>
                      </m:e>
                    </m:func>
                  </m:oMath>
                </a14:m>
                <a:r>
                  <a:rPr lang="en-US" dirty="0">
                    <a:solidFill>
                      <a:srgbClr val="000000"/>
                    </a:solidFill>
                    <a:latin typeface="Cambria Math" panose="02040503050406030204" pitchFamily="18" charset="0"/>
                  </a:rPr>
                  <a:t> = 0 + j = j. So </a:t>
                </a:r>
                <a14:m>
                  <m:oMath xmlns:m="http://schemas.openxmlformats.org/officeDocument/2006/math">
                    <m:sSup>
                      <m:sSupPr>
                        <m:ctrlPr>
                          <a:rPr lang="en-US" i="1">
                            <a:solidFill>
                              <a:srgbClr val="000000"/>
                            </a:solidFill>
                            <a:latin typeface="Cambria Math" panose="02040503050406030204" pitchFamily="18" charset="0"/>
                            <a:cs typeface="Arial" charset="0"/>
                          </a:rPr>
                        </m:ctrlPr>
                      </m:sSupPr>
                      <m:e>
                        <m:r>
                          <m:rPr>
                            <m:sty m:val="p"/>
                          </m:rPr>
                          <a:rPr lang="en-US">
                            <a:solidFill>
                              <a:srgbClr val="000000"/>
                            </a:solidFill>
                            <a:latin typeface="Cambria Math" panose="02040503050406030204" pitchFamily="18" charset="0"/>
                            <a:cs typeface="Arial" charset="0"/>
                          </a:rPr>
                          <m:t>j</m:t>
                        </m:r>
                        <m:r>
                          <a:rPr lang="en-US">
                            <a:solidFill>
                              <a:srgbClr val="000000"/>
                            </a:solidFill>
                            <a:latin typeface="Cambria Math" panose="02040503050406030204" pitchFamily="18" charset="0"/>
                            <a:cs typeface="Arial" charset="0"/>
                          </a:rPr>
                          <m:t>=</m:t>
                        </m:r>
                        <m:r>
                          <m:rPr>
                            <m:sty m:val="p"/>
                          </m:rPr>
                          <a:rPr lang="en-US">
                            <a:solidFill>
                              <a:srgbClr val="000000"/>
                            </a:solidFill>
                            <a:latin typeface="Cambria Math" panose="02040503050406030204" pitchFamily="18" charset="0"/>
                            <a:cs typeface="Arial" charset="0"/>
                          </a:rPr>
                          <m:t>e</m:t>
                        </m:r>
                      </m:e>
                      <m:sup>
                        <m:r>
                          <m:rPr>
                            <m:sty m:val="p"/>
                          </m:rPr>
                          <a:rPr lang="en-US">
                            <a:solidFill>
                              <a:srgbClr val="000000"/>
                            </a:solidFill>
                            <a:latin typeface="Cambria Math" panose="02040503050406030204" pitchFamily="18" charset="0"/>
                            <a:cs typeface="Arial" charset="0"/>
                          </a:rPr>
                          <m:t>j</m:t>
                        </m:r>
                        <m:r>
                          <a:rPr lang="en-US">
                            <a:solidFill>
                              <a:srgbClr val="000000"/>
                            </a:solidFill>
                            <a:latin typeface="Cambria Math" panose="02040503050406030204" pitchFamily="18" charset="0"/>
                            <a:cs typeface="Arial" charset="0"/>
                          </a:rPr>
                          <m:t>90˚</m:t>
                        </m:r>
                      </m:sup>
                    </m:sSup>
                  </m:oMath>
                </a14:m>
                <a:r>
                  <a:rPr lang="en-US" i="1" dirty="0">
                    <a:solidFill>
                      <a:srgbClr val="000000"/>
                    </a:solidFill>
                    <a:latin typeface="Cambria Math" panose="02040503050406030204" pitchFamily="18" charset="0"/>
                    <a:ea typeface="Arial" charset="0"/>
                    <a:cs typeface="Arial" charset="0"/>
                  </a:rPr>
                  <a:t>. </a:t>
                </a:r>
              </a:p>
              <a:p>
                <a:pPr>
                  <a:spcAft>
                    <a:spcPts val="1800"/>
                  </a:spcAft>
                </a:pPr>
                <a:r>
                  <a:rPr lang="en-US" dirty="0">
                    <a:solidFill>
                      <a:srgbClr val="000000"/>
                    </a:solidFill>
                    <a:latin typeface="Cambria Math" panose="02040503050406030204" pitchFamily="18" charset="0"/>
                  </a:rPr>
                  <a:t>Multiplying by j results in +90˚ phase shift, meaning </a:t>
                </a:r>
                <a14:m>
                  <m:oMath xmlns:m="http://schemas.openxmlformats.org/officeDocument/2006/math">
                    <m:sSub>
                      <m:sSubPr>
                        <m:ctrlPr>
                          <a:rPr lang="en-US"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𝐕</m:t>
                        </m:r>
                      </m:e>
                      <m:sub>
                        <m:r>
                          <a:rPr lang="en-US" b="1" i="1">
                            <a:solidFill>
                              <a:srgbClr val="000000"/>
                            </a:solidFill>
                            <a:latin typeface="Cambria Math" panose="02040503050406030204" pitchFamily="18" charset="0"/>
                          </a:rPr>
                          <m:t>𝐋</m:t>
                        </m:r>
                      </m:sub>
                    </m:sSub>
                    <m:r>
                      <m:rPr>
                        <m:sty m:val="p"/>
                      </m:rPr>
                      <a:rPr lang="en-US">
                        <a:solidFill>
                          <a:srgbClr val="000000"/>
                        </a:solidFill>
                        <a:latin typeface="Cambria Math" panose="02040503050406030204" pitchFamily="18" charset="0"/>
                      </a:rPr>
                      <m:t>leads</m:t>
                    </m:r>
                    <m:r>
                      <a:rPr lang="en-US">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ea typeface="Arial" charset="0"/>
                            <a:cs typeface="Arial" charset="0"/>
                          </a:rPr>
                        </m:ctrlPr>
                      </m:sSubPr>
                      <m:e>
                        <m:r>
                          <a:rPr lang="en-US" altLang="en-US" b="1">
                            <a:solidFill>
                              <a:srgbClr val="000000"/>
                            </a:solidFill>
                            <a:latin typeface="Cambria Math" panose="02040503050406030204" pitchFamily="18" charset="0"/>
                            <a:ea typeface="ＭＳ Ｐゴシック" pitchFamily="34" charset="-128"/>
                          </a:rPr>
                          <m:t>𝐈</m:t>
                        </m:r>
                      </m:e>
                      <m:sub>
                        <m:r>
                          <a:rPr lang="en-US" b="1" i="1">
                            <a:solidFill>
                              <a:srgbClr val="000000"/>
                            </a:solidFill>
                            <a:latin typeface="Cambria Math" panose="02040503050406030204" pitchFamily="18" charset="0"/>
                            <a:ea typeface="Arial" charset="0"/>
                            <a:cs typeface="Arial" charset="0"/>
                          </a:rPr>
                          <m:t>𝐋</m:t>
                        </m:r>
                      </m:sub>
                    </m:sSub>
                  </m:oMath>
                </a14:m>
                <a:r>
                  <a:rPr lang="en-US" i="1" dirty="0">
                    <a:solidFill>
                      <a:srgbClr val="000000"/>
                    </a:solidFill>
                    <a:latin typeface="Cambria Math" panose="02040503050406030204" pitchFamily="18" charset="0"/>
                    <a:ea typeface="Arial" charset="0"/>
                    <a:cs typeface="Arial" charset="0"/>
                  </a:rPr>
                  <a:t> </a:t>
                </a:r>
                <a:r>
                  <a:rPr lang="en-US" dirty="0">
                    <a:solidFill>
                      <a:srgbClr val="000000"/>
                    </a:solidFill>
                    <a:latin typeface="Cambria Math" panose="02040503050406030204" pitchFamily="18" charset="0"/>
                    <a:ea typeface="Arial" charset="0"/>
                    <a:cs typeface="Arial" charset="0"/>
                  </a:rPr>
                  <a:t>by </a:t>
                </a:r>
                <a:r>
                  <a:rPr lang="en-US" dirty="0">
                    <a:solidFill>
                      <a:srgbClr val="000000"/>
                    </a:solidFill>
                    <a:latin typeface="Cambria Math" panose="02040503050406030204" pitchFamily="18" charset="0"/>
                  </a:rPr>
                  <a:t>90˚</a:t>
                </a:r>
                <a:r>
                  <a:rPr lang="en-US" i="1" dirty="0">
                    <a:solidFill>
                      <a:srgbClr val="000000"/>
                    </a:solidFill>
                    <a:latin typeface="Cambria Math" panose="02040503050406030204" pitchFamily="18" charset="0"/>
                    <a:ea typeface="Arial" charset="0"/>
                    <a:cs typeface="Arial" charset="0"/>
                  </a:rPr>
                  <a:t>.</a:t>
                </a:r>
              </a:p>
              <a:p>
                <a:pPr>
                  <a:spcAft>
                    <a:spcPts val="1800"/>
                  </a:spcAft>
                </a:pPr>
                <a14:m>
                  <m:oMathPara xmlns:m="http://schemas.openxmlformats.org/officeDocument/2006/math">
                    <m:oMathParaPr>
                      <m:jc m:val="left"/>
                    </m:oMathParaPr>
                    <m:oMath xmlns:m="http://schemas.openxmlformats.org/officeDocument/2006/math">
                      <m:r>
                        <m:rPr>
                          <m:sty m:val="p"/>
                        </m:rPr>
                        <a:rPr lang="en-US">
                          <a:solidFill>
                            <a:srgbClr val="000000"/>
                          </a:solidFill>
                          <a:latin typeface="Cambria Math" panose="02040503050406030204" pitchFamily="18" charset="0"/>
                          <a:ea typeface="Arial" charset="0"/>
                          <a:cs typeface="Arial" charset="0"/>
                        </a:rPr>
                        <m:t>So</m:t>
                      </m:r>
                      <m:r>
                        <a:rPr lang="en-US">
                          <a:solidFill>
                            <a:srgbClr val="000000"/>
                          </a:solidFill>
                          <a:latin typeface="Cambria Math" panose="02040503050406030204" pitchFamily="18" charset="0"/>
                          <a:ea typeface="Arial" charset="0"/>
                          <a:cs typeface="Arial" charset="0"/>
                        </a:rPr>
                        <m:t> </m:t>
                      </m:r>
                      <m:sSub>
                        <m:sSubPr>
                          <m:ctrlPr>
                            <a:rPr lang="en-US" b="1" i="1">
                              <a:solidFill>
                                <a:srgbClr val="000000"/>
                              </a:solidFill>
                              <a:latin typeface="Cambria Math" panose="02040503050406030204" pitchFamily="18" charset="0"/>
                              <a:cs typeface="Arial" charset="0"/>
                            </a:rPr>
                          </m:ctrlPr>
                        </m:sSubPr>
                        <m:e>
                          <m:r>
                            <a:rPr lang="en-US" b="1">
                              <a:solidFill>
                                <a:srgbClr val="000000"/>
                              </a:solidFill>
                              <a:latin typeface="Cambria Math" panose="02040503050406030204" pitchFamily="18" charset="0"/>
                              <a:cs typeface="Arial" charset="0"/>
                            </a:rPr>
                            <m:t>𝐕</m:t>
                          </m:r>
                        </m:e>
                        <m:sub>
                          <m:r>
                            <a:rPr lang="en-US" b="1">
                              <a:solidFill>
                                <a:srgbClr val="000000"/>
                              </a:solidFill>
                              <a:latin typeface="Cambria Math" panose="02040503050406030204" pitchFamily="18" charset="0"/>
                              <a:cs typeface="Arial" charset="0"/>
                            </a:rPr>
                            <m:t>𝐋</m:t>
                          </m:r>
                        </m:sub>
                      </m:sSub>
                      <m:r>
                        <a:rPr lang="en-US">
                          <a:solidFill>
                            <a:srgbClr val="000000"/>
                          </a:solidFill>
                          <a:latin typeface="Cambria Math" panose="02040503050406030204" pitchFamily="18" charset="0"/>
                          <a:cs typeface="Arial" charset="0"/>
                        </a:rPr>
                        <m:t> </m:t>
                      </m:r>
                      <m:r>
                        <m:rPr>
                          <m:sty m:val="p"/>
                        </m:rPr>
                        <a:rPr lang="en-US">
                          <a:solidFill>
                            <a:srgbClr val="000000"/>
                          </a:solidFill>
                          <a:latin typeface="Cambria Math" panose="02040503050406030204" pitchFamily="18" charset="0"/>
                          <a:cs typeface="Arial" charset="0"/>
                        </a:rPr>
                        <m:t>leads</m:t>
                      </m:r>
                      <m:r>
                        <a:rPr lang="en-US">
                          <a:solidFill>
                            <a:srgbClr val="000000"/>
                          </a:solidFill>
                          <a:latin typeface="Cambria Math" panose="02040503050406030204" pitchFamily="18" charset="0"/>
                          <a:cs typeface="Arial" charset="0"/>
                        </a:rPr>
                        <m:t> </m:t>
                      </m:r>
                      <m:sSub>
                        <m:sSubPr>
                          <m:ctrlPr>
                            <a:rPr lang="en-US" b="1" i="1">
                              <a:solidFill>
                                <a:srgbClr val="000000"/>
                              </a:solidFill>
                              <a:latin typeface="Cambria Math" panose="02040503050406030204" pitchFamily="18" charset="0"/>
                              <a:cs typeface="Arial" charset="0"/>
                            </a:rPr>
                          </m:ctrlPr>
                        </m:sSubPr>
                        <m:e>
                          <m:r>
                            <a:rPr lang="en-US" b="1">
                              <a:solidFill>
                                <a:srgbClr val="000000"/>
                              </a:solidFill>
                              <a:latin typeface="Cambria Math" panose="02040503050406030204" pitchFamily="18" charset="0"/>
                              <a:cs typeface="Arial" charset="0"/>
                            </a:rPr>
                            <m:t>𝐈</m:t>
                          </m:r>
                        </m:e>
                        <m:sub>
                          <m:r>
                            <a:rPr lang="en-US" b="1">
                              <a:solidFill>
                                <a:srgbClr val="000000"/>
                              </a:solidFill>
                              <a:latin typeface="Cambria Math" panose="02040503050406030204" pitchFamily="18" charset="0"/>
                              <a:cs typeface="Arial" charset="0"/>
                            </a:rPr>
                            <m:t>𝐋</m:t>
                          </m:r>
                        </m:sub>
                      </m:sSub>
                      <m:r>
                        <a:rPr lang="en-US">
                          <a:solidFill>
                            <a:srgbClr val="000000"/>
                          </a:solidFill>
                          <a:latin typeface="Cambria Math" panose="02040503050406030204" pitchFamily="18" charset="0"/>
                          <a:cs typeface="Arial" charset="0"/>
                        </a:rPr>
                        <m:t> </m:t>
                      </m:r>
                      <m:r>
                        <m:rPr>
                          <m:sty m:val="p"/>
                        </m:rPr>
                        <a:rPr lang="en-US">
                          <a:solidFill>
                            <a:srgbClr val="000000"/>
                          </a:solidFill>
                          <a:latin typeface="Cambria Math" panose="02040503050406030204" pitchFamily="18" charset="0"/>
                          <a:cs typeface="Arial" charset="0"/>
                        </a:rPr>
                        <m:t>by</m:t>
                      </m:r>
                      <m:r>
                        <a:rPr lang="en-US">
                          <a:solidFill>
                            <a:srgbClr val="000000"/>
                          </a:solidFill>
                          <a:latin typeface="Cambria Math" panose="02040503050406030204" pitchFamily="18" charset="0"/>
                          <a:cs typeface="Arial" charset="0"/>
                        </a:rPr>
                        <m:t> 90˚ </m:t>
                      </m:r>
                      <m:r>
                        <m:rPr>
                          <m:sty m:val="p"/>
                        </m:rPr>
                        <a:rPr lang="en-US">
                          <a:solidFill>
                            <a:srgbClr val="000000"/>
                          </a:solidFill>
                          <a:latin typeface="Cambria Math" panose="02040503050406030204" pitchFamily="18" charset="0"/>
                          <a:cs typeface="Arial" charset="0"/>
                        </a:rPr>
                        <m:t>in</m:t>
                      </m:r>
                      <m:r>
                        <a:rPr lang="en-US">
                          <a:solidFill>
                            <a:srgbClr val="000000"/>
                          </a:solidFill>
                          <a:latin typeface="Cambria Math" panose="02040503050406030204" pitchFamily="18" charset="0"/>
                          <a:cs typeface="Arial" charset="0"/>
                        </a:rPr>
                        <m:t> </m:t>
                      </m:r>
                      <m:r>
                        <m:rPr>
                          <m:sty m:val="p"/>
                        </m:rPr>
                        <a:rPr lang="en-US">
                          <a:solidFill>
                            <a:srgbClr val="000000"/>
                          </a:solidFill>
                          <a:latin typeface="Cambria Math" panose="02040503050406030204" pitchFamily="18" charset="0"/>
                          <a:cs typeface="Arial" charset="0"/>
                        </a:rPr>
                        <m:t>the</m:t>
                      </m:r>
                      <m:r>
                        <a:rPr lang="en-US">
                          <a:solidFill>
                            <a:srgbClr val="000000"/>
                          </a:solidFill>
                          <a:latin typeface="Cambria Math" panose="02040503050406030204" pitchFamily="18" charset="0"/>
                          <a:cs typeface="Arial" charset="0"/>
                        </a:rPr>
                        <m:t> </m:t>
                      </m:r>
                      <m:r>
                        <m:rPr>
                          <m:sty m:val="p"/>
                        </m:rPr>
                        <a:rPr lang="en-US">
                          <a:solidFill>
                            <a:srgbClr val="000000"/>
                          </a:solidFill>
                          <a:latin typeface="Cambria Math" panose="02040503050406030204" pitchFamily="18" charset="0"/>
                          <a:cs typeface="Arial" charset="0"/>
                        </a:rPr>
                        <m:t>circuit</m:t>
                      </m:r>
                      <m:r>
                        <a:rPr lang="en-US">
                          <a:solidFill>
                            <a:srgbClr val="000000"/>
                          </a:solidFill>
                          <a:latin typeface="Cambria Math" panose="02040503050406030204" pitchFamily="18" charset="0"/>
                          <a:cs typeface="Arial" charset="0"/>
                        </a:rPr>
                        <m:t> </m:t>
                      </m:r>
                      <m:r>
                        <m:rPr>
                          <m:sty m:val="p"/>
                        </m:rPr>
                        <a:rPr lang="en-US">
                          <a:solidFill>
                            <a:srgbClr val="000000"/>
                          </a:solidFill>
                          <a:latin typeface="Cambria Math" panose="02040503050406030204" pitchFamily="18" charset="0"/>
                          <a:cs typeface="Arial" charset="0"/>
                        </a:rPr>
                        <m:t>below</m:t>
                      </m:r>
                      <m:r>
                        <a:rPr lang="en-US">
                          <a:solidFill>
                            <a:srgbClr val="000000"/>
                          </a:solidFill>
                          <a:latin typeface="Cambria Math" panose="02040503050406030204" pitchFamily="18" charset="0"/>
                          <a:cs typeface="Arial" charset="0"/>
                        </a:rPr>
                        <m:t>. </m:t>
                      </m:r>
                    </m:oMath>
                  </m:oMathPara>
                </a14:m>
                <a:endParaRPr lang="en-US" dirty="0">
                  <a:solidFill>
                    <a:srgbClr val="000000"/>
                  </a:solidFill>
                  <a:latin typeface="Cambria Math" panose="02040503050406030204" pitchFamily="18" charset="0"/>
                  <a:cs typeface="Arial" charset="0"/>
                </a:endParaRPr>
              </a:p>
              <a:p>
                <a:pPr>
                  <a:spcAft>
                    <a:spcPts val="1800"/>
                  </a:spcAft>
                </a:pPr>
                <a14:m>
                  <m:oMathPara xmlns:m="http://schemas.openxmlformats.org/officeDocument/2006/math">
                    <m:oMathParaPr>
                      <m:jc m:val="left"/>
                    </m:oMathParaPr>
                    <m:oMath xmlns:m="http://schemas.openxmlformats.org/officeDocument/2006/math">
                      <m:r>
                        <m:rPr>
                          <m:sty m:val="p"/>
                        </m:rPr>
                        <a:rPr lang="en-US" b="0" i="0" smtClean="0">
                          <a:solidFill>
                            <a:srgbClr val="000000"/>
                          </a:solidFill>
                          <a:latin typeface="Cambria Math" panose="02040503050406030204" pitchFamily="18" charset="0"/>
                          <a:cs typeface="Arial" charset="0"/>
                        </a:rPr>
                        <m:t>Inductor</m:t>
                      </m:r>
                      <m:r>
                        <a:rPr lang="en-US" b="0" i="0" smtClean="0">
                          <a:solidFill>
                            <a:srgbClr val="000000"/>
                          </a:solidFill>
                          <a:latin typeface="Cambria Math" panose="02040503050406030204" pitchFamily="18" charset="0"/>
                          <a:cs typeface="Arial" charset="0"/>
                        </a:rPr>
                        <m:t> </m:t>
                      </m:r>
                      <m:r>
                        <m:rPr>
                          <m:sty m:val="p"/>
                        </m:rPr>
                        <a:rPr lang="en-US" b="0" i="0" smtClean="0">
                          <a:solidFill>
                            <a:srgbClr val="000000"/>
                          </a:solidFill>
                          <a:latin typeface="Cambria Math" panose="02040503050406030204" pitchFamily="18" charset="0"/>
                          <a:cs typeface="Arial" charset="0"/>
                        </a:rPr>
                        <m:t>voltage</m:t>
                      </m:r>
                      <m:r>
                        <a:rPr lang="en-US" b="0" i="0" smtClean="0">
                          <a:solidFill>
                            <a:srgbClr val="000000"/>
                          </a:solidFill>
                          <a:latin typeface="Cambria Math" panose="02040503050406030204" pitchFamily="18" charset="0"/>
                          <a:cs typeface="Arial" charset="0"/>
                        </a:rPr>
                        <m:t> </m:t>
                      </m:r>
                      <m:r>
                        <m:rPr>
                          <m:sty m:val="p"/>
                        </m:rPr>
                        <a:rPr lang="en-US" b="0" i="0" smtClean="0">
                          <a:solidFill>
                            <a:srgbClr val="000000"/>
                          </a:solidFill>
                          <a:latin typeface="Cambria Math" panose="02040503050406030204" pitchFamily="18" charset="0"/>
                          <a:cs typeface="Arial" charset="0"/>
                        </a:rPr>
                        <m:t>is</m:t>
                      </m:r>
                      <m:r>
                        <a:rPr lang="en-US" b="0" i="0" smtClean="0">
                          <a:solidFill>
                            <a:srgbClr val="000000"/>
                          </a:solidFill>
                          <a:latin typeface="Cambria Math" panose="02040503050406030204" pitchFamily="18" charset="0"/>
                          <a:cs typeface="Arial" charset="0"/>
                        </a:rPr>
                        <m:t> </m:t>
                      </m:r>
                      <m:r>
                        <m:rPr>
                          <m:sty m:val="p"/>
                        </m:rPr>
                        <a:rPr lang="en-US" b="0" i="0" smtClean="0">
                          <a:solidFill>
                            <a:srgbClr val="000000"/>
                          </a:solidFill>
                          <a:latin typeface="Cambria Math" panose="02040503050406030204" pitchFamily="18" charset="0"/>
                          <a:cs typeface="Arial" charset="0"/>
                        </a:rPr>
                        <m:t>in</m:t>
                      </m:r>
                      <m:r>
                        <a:rPr lang="en-US" b="0" i="0" smtClean="0">
                          <a:solidFill>
                            <a:srgbClr val="000000"/>
                          </a:solidFill>
                          <a:latin typeface="Cambria Math" panose="02040503050406030204" pitchFamily="18" charset="0"/>
                          <a:cs typeface="Arial" charset="0"/>
                        </a:rPr>
                        <m:t> </m:t>
                      </m:r>
                      <m:r>
                        <m:rPr>
                          <m:sty m:val="p"/>
                        </m:rPr>
                        <a:rPr lang="en-US" b="0" i="0" smtClean="0">
                          <a:solidFill>
                            <a:srgbClr val="000000"/>
                          </a:solidFill>
                          <a:latin typeface="Cambria Math" panose="02040503050406030204" pitchFamily="18" charset="0"/>
                          <a:cs typeface="Arial" charset="0"/>
                        </a:rPr>
                        <m:t>phase</m:t>
                      </m:r>
                      <m:r>
                        <a:rPr lang="en-US" b="0" i="0" smtClean="0">
                          <a:solidFill>
                            <a:srgbClr val="000000"/>
                          </a:solidFill>
                          <a:latin typeface="Cambria Math" panose="02040503050406030204" pitchFamily="18" charset="0"/>
                          <a:cs typeface="Arial" charset="0"/>
                        </a:rPr>
                        <m:t> </m:t>
                      </m:r>
                      <m:r>
                        <m:rPr>
                          <m:sty m:val="p"/>
                        </m:rPr>
                        <a:rPr lang="en-US" b="0" i="0" smtClean="0">
                          <a:solidFill>
                            <a:srgbClr val="000000"/>
                          </a:solidFill>
                          <a:latin typeface="Cambria Math" panose="02040503050406030204" pitchFamily="18" charset="0"/>
                          <a:cs typeface="Arial" charset="0"/>
                        </a:rPr>
                        <m:t>with</m:t>
                      </m:r>
                      <m:r>
                        <a:rPr lang="en-US" b="0" i="0" smtClean="0">
                          <a:solidFill>
                            <a:srgbClr val="000000"/>
                          </a:solidFill>
                          <a:latin typeface="Cambria Math" panose="02040503050406030204" pitchFamily="18" charset="0"/>
                          <a:cs typeface="Arial" charset="0"/>
                        </a:rPr>
                        <m:t> </m:t>
                      </m:r>
                      <m:r>
                        <m:rPr>
                          <m:sty m:val="p"/>
                        </m:rPr>
                        <a:rPr lang="en-US" b="0" i="0" smtClean="0">
                          <a:solidFill>
                            <a:srgbClr val="000000"/>
                          </a:solidFill>
                          <a:latin typeface="Cambria Math" panose="02040503050406030204" pitchFamily="18" charset="0"/>
                          <a:cs typeface="Arial" charset="0"/>
                        </a:rPr>
                        <m:t>the</m:t>
                      </m:r>
                      <m:r>
                        <a:rPr lang="en-US" b="0" i="0" smtClean="0">
                          <a:solidFill>
                            <a:srgbClr val="000000"/>
                          </a:solidFill>
                          <a:latin typeface="Cambria Math" panose="02040503050406030204" pitchFamily="18" charset="0"/>
                          <a:cs typeface="Arial" charset="0"/>
                        </a:rPr>
                        <m:t> </m:t>
                      </m:r>
                      <m:r>
                        <m:rPr>
                          <m:sty m:val="p"/>
                        </m:rPr>
                        <a:rPr lang="en-US" b="0" i="0" smtClean="0">
                          <a:solidFill>
                            <a:srgbClr val="000000"/>
                          </a:solidFill>
                          <a:latin typeface="Cambria Math" panose="02040503050406030204" pitchFamily="18" charset="0"/>
                          <a:cs typeface="Arial" charset="0"/>
                        </a:rPr>
                        <m:t>signal</m:t>
                      </m:r>
                      <m:r>
                        <a:rPr lang="en-US" b="0" i="0" smtClean="0">
                          <a:solidFill>
                            <a:srgbClr val="000000"/>
                          </a:solidFill>
                          <a:latin typeface="Cambria Math" panose="02040503050406030204" pitchFamily="18" charset="0"/>
                          <a:cs typeface="Arial" charset="0"/>
                        </a:rPr>
                        <m:t> </m:t>
                      </m:r>
                      <m:r>
                        <m:rPr>
                          <m:sty m:val="p"/>
                        </m:rPr>
                        <a:rPr lang="en-US" b="0" i="0" smtClean="0">
                          <a:solidFill>
                            <a:srgbClr val="000000"/>
                          </a:solidFill>
                          <a:latin typeface="Cambria Math" panose="02040503050406030204" pitchFamily="18" charset="0"/>
                          <a:cs typeface="Arial" charset="0"/>
                        </a:rPr>
                        <m:t>generator</m:t>
                      </m:r>
                      <m:r>
                        <a:rPr lang="en-US" b="0" i="0" smtClean="0">
                          <a:solidFill>
                            <a:srgbClr val="000000"/>
                          </a:solidFill>
                          <a:latin typeface="Cambria Math" panose="02040503050406030204" pitchFamily="18" charset="0"/>
                          <a:cs typeface="Arial" charset="0"/>
                        </a:rPr>
                        <m:t> </m:t>
                      </m:r>
                      <m:r>
                        <m:rPr>
                          <m:sty m:val="p"/>
                        </m:rPr>
                        <a:rPr lang="en-US" b="0" i="0" smtClean="0">
                          <a:solidFill>
                            <a:srgbClr val="000000"/>
                          </a:solidFill>
                          <a:latin typeface="Cambria Math" panose="02040503050406030204" pitchFamily="18" charset="0"/>
                          <a:cs typeface="Arial" charset="0"/>
                        </a:rPr>
                        <m:t>voltage</m:t>
                      </m:r>
                      <m:r>
                        <a:rPr lang="en-US" b="0" i="0" smtClean="0">
                          <a:solidFill>
                            <a:srgbClr val="000000"/>
                          </a:solidFill>
                          <a:latin typeface="Cambria Math" panose="02040503050406030204" pitchFamily="18" charset="0"/>
                          <a:cs typeface="Arial" charset="0"/>
                        </a:rPr>
                        <m:t> </m:t>
                      </m:r>
                      <m:r>
                        <m:rPr>
                          <m:sty m:val="p"/>
                        </m:rPr>
                        <a:rPr lang="en-US" b="0" i="0" smtClean="0">
                          <a:solidFill>
                            <a:srgbClr val="000000"/>
                          </a:solidFill>
                          <a:latin typeface="Cambria Math" panose="02040503050406030204" pitchFamily="18" charset="0"/>
                          <a:cs typeface="Arial" charset="0"/>
                        </a:rPr>
                        <m:t>in</m:t>
                      </m:r>
                      <m:r>
                        <a:rPr lang="en-US" b="0" i="0" smtClean="0">
                          <a:solidFill>
                            <a:srgbClr val="000000"/>
                          </a:solidFill>
                          <a:latin typeface="Cambria Math" panose="02040503050406030204" pitchFamily="18" charset="0"/>
                          <a:cs typeface="Arial" charset="0"/>
                        </a:rPr>
                        <m:t> </m:t>
                      </m:r>
                      <m:r>
                        <m:rPr>
                          <m:sty m:val="p"/>
                        </m:rPr>
                        <a:rPr lang="en-US" b="0" i="0" smtClean="0">
                          <a:solidFill>
                            <a:srgbClr val="000000"/>
                          </a:solidFill>
                          <a:latin typeface="Cambria Math" panose="02040503050406030204" pitchFamily="18" charset="0"/>
                          <a:cs typeface="Arial" charset="0"/>
                        </a:rPr>
                        <m:t>circuit</m:t>
                      </m:r>
                      <m:r>
                        <a:rPr lang="en-US" b="0" i="0" smtClean="0">
                          <a:solidFill>
                            <a:srgbClr val="000000"/>
                          </a:solidFill>
                          <a:latin typeface="Cambria Math" panose="02040503050406030204" pitchFamily="18" charset="0"/>
                          <a:cs typeface="Arial" charset="0"/>
                        </a:rPr>
                        <m:t> </m:t>
                      </m:r>
                      <m:r>
                        <m:rPr>
                          <m:sty m:val="p"/>
                        </m:rPr>
                        <a:rPr lang="en-US" b="0" i="0" smtClean="0">
                          <a:solidFill>
                            <a:srgbClr val="000000"/>
                          </a:solidFill>
                          <a:latin typeface="Cambria Math" panose="02040503050406030204" pitchFamily="18" charset="0"/>
                          <a:cs typeface="Arial" charset="0"/>
                        </a:rPr>
                        <m:t>below</m:t>
                      </m:r>
                      <m:r>
                        <a:rPr lang="en-US" b="0" i="0" smtClean="0">
                          <a:solidFill>
                            <a:srgbClr val="000000"/>
                          </a:solidFill>
                          <a:latin typeface="Cambria Math" panose="02040503050406030204" pitchFamily="18" charset="0"/>
                          <a:cs typeface="Arial" charset="0"/>
                        </a:rPr>
                        <m:t>. </m:t>
                      </m:r>
                    </m:oMath>
                  </m:oMathPara>
                </a14:m>
                <a:endParaRPr lang="en-US" dirty="0">
                  <a:solidFill>
                    <a:srgbClr val="000000"/>
                  </a:solidFill>
                  <a:latin typeface="Cambria Math" panose="02040503050406030204" pitchFamily="18" charset="0"/>
                  <a:cs typeface="Arial" charset="0"/>
                </a:endParaRPr>
              </a:p>
              <a:p>
                <a:pPr>
                  <a:spcAft>
                    <a:spcPts val="0"/>
                  </a:spcAft>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𝐕</m:t>
                          </m:r>
                        </m:e>
                        <m:sub>
                          <m:r>
                            <a:rPr lang="en-US" b="1" i="1">
                              <a:solidFill>
                                <a:srgbClr val="000000"/>
                              </a:solidFill>
                              <a:latin typeface="Cambria Math" panose="02040503050406030204" pitchFamily="18" charset="0"/>
                            </a:rPr>
                            <m:t>𝐋</m:t>
                          </m:r>
                        </m:sub>
                      </m:sSub>
                      <m:r>
                        <a:rPr lang="en-US">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V</m:t>
                          </m:r>
                        </m:e>
                        <m:sub>
                          <m:r>
                            <m:rPr>
                              <m:sty m:val="p"/>
                            </m:rPr>
                            <a:rPr lang="en-US">
                              <a:solidFill>
                                <a:srgbClr val="000000"/>
                              </a:solidFill>
                              <a:latin typeface="Cambria Math" panose="02040503050406030204" pitchFamily="18" charset="0"/>
                            </a:rPr>
                            <m:t>m</m:t>
                          </m:r>
                        </m:sub>
                      </m:sSub>
                      <m:r>
                        <a:rPr lang="en-US" i="1">
                          <a:solidFill>
                            <a:srgbClr val="000000"/>
                          </a:solidFill>
                          <a:latin typeface="Cambria Math" panose="02040503050406030204" pitchFamily="18" charset="0"/>
                        </a:rPr>
                        <m:t>∠</m:t>
                      </m:r>
                      <m:r>
                        <a:rPr lang="en-US">
                          <a:solidFill>
                            <a:srgbClr val="000000"/>
                          </a:solidFill>
                          <a:latin typeface="Cambria Math" panose="02040503050406030204" pitchFamily="18" charset="0"/>
                          <a:cs typeface="Arial" charset="0"/>
                        </a:rPr>
                        <m:t>0˚</m:t>
                      </m:r>
                      <m:r>
                        <a:rPr lang="en-US" b="0" i="1" smtClean="0">
                          <a:solidFill>
                            <a:srgbClr val="000000"/>
                          </a:solidFill>
                          <a:latin typeface="Cambria Math" panose="02040503050406030204" pitchFamily="18" charset="0"/>
                          <a:cs typeface="Arial" charset="0"/>
                        </a:rPr>
                        <m:t>.</m:t>
                      </m:r>
                      <m:sSub>
                        <m:sSubPr>
                          <m:ctrlPr>
                            <a:rPr lang="en-US"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𝐈</m:t>
                          </m:r>
                        </m:e>
                        <m:sub>
                          <m:r>
                            <a:rPr lang="en-US" b="1" i="1">
                              <a:solidFill>
                                <a:srgbClr val="000000"/>
                              </a:solidFill>
                              <a:latin typeface="Cambria Math" panose="02040503050406030204" pitchFamily="18" charset="0"/>
                            </a:rPr>
                            <m:t>𝐋</m:t>
                          </m:r>
                        </m:sub>
                      </m:sSub>
                      <m:r>
                        <a:rPr lang="en-US">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I</m:t>
                          </m:r>
                        </m:e>
                        <m:sub>
                          <m:r>
                            <m:rPr>
                              <m:sty m:val="p"/>
                            </m:rPr>
                            <a:rPr lang="en-US">
                              <a:solidFill>
                                <a:srgbClr val="000000"/>
                              </a:solidFill>
                              <a:latin typeface="Cambria Math" panose="02040503050406030204" pitchFamily="18" charset="0"/>
                            </a:rPr>
                            <m:t>m</m:t>
                          </m:r>
                        </m:sub>
                      </m:sSub>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m:t>
                          </m:r>
                          <m:r>
                            <a:rPr lang="en-US">
                              <a:solidFill>
                                <a:srgbClr val="000000"/>
                              </a:solidFill>
                              <a:latin typeface="Cambria Math" panose="02040503050406030204" pitchFamily="18" charset="0"/>
                              <a:cs typeface="Arial" charset="0"/>
                            </a:rPr>
                            <m:t>90˚</m:t>
                          </m:r>
                        </m:e>
                      </m:d>
                      <m:r>
                        <a:rPr lang="en-US" b="0" i="0" smtClean="0">
                          <a:solidFill>
                            <a:srgbClr val="000000"/>
                          </a:solidFill>
                          <a:latin typeface="Cambria Math" panose="02040503050406030204" pitchFamily="18" charset="0"/>
                        </a:rPr>
                        <m:t>.</m:t>
                      </m:r>
                    </m:oMath>
                  </m:oMathPara>
                </a14:m>
                <a:endParaRPr lang="en-US" b="0" dirty="0">
                  <a:solidFill>
                    <a:srgbClr val="000000"/>
                  </a:solidFill>
                  <a:latin typeface="Cambria Math" panose="02040503050406030204" pitchFamily="18" charset="0"/>
                </a:endParaRPr>
              </a:p>
              <a:p>
                <a:pPr>
                  <a:spcAft>
                    <a:spcPts val="0"/>
                  </a:spcAft>
                </a:pPr>
                <a:endParaRPr lang="en-US" dirty="0">
                  <a:solidFill>
                    <a:srgbClr val="000000"/>
                  </a:solidFill>
                  <a:latin typeface="Cambria Math" panose="02040503050406030204" pitchFamily="18" charset="0"/>
                </a:endParaRPr>
              </a:p>
              <a:p>
                <a:pPr>
                  <a:spcAft>
                    <a:spcPts val="0"/>
                  </a:spcAft>
                </a:pPr>
                <a:endParaRPr lang="en-US" b="0" dirty="0">
                  <a:solidFill>
                    <a:srgbClr val="000000"/>
                  </a:solidFill>
                  <a:latin typeface="Cambria Math" panose="02040503050406030204" pitchFamily="18" charset="0"/>
                </a:endParaRPr>
              </a:p>
              <a:p>
                <a:pPr>
                  <a:spcAft>
                    <a:spcPts val="1800"/>
                  </a:spcAft>
                </a:pPr>
                <a:endParaRPr lang="en-US" b="0" dirty="0">
                  <a:solidFill>
                    <a:srgbClr val="000000"/>
                  </a:solidFill>
                  <a:latin typeface="Cambria Math" panose="02040503050406030204" pitchFamily="18" charset="0"/>
                </a:endParaRPr>
              </a:p>
              <a:p>
                <a:pPr>
                  <a:spcAft>
                    <a:spcPts val="1800"/>
                  </a:spcAft>
                </a:pPr>
                <a:endParaRPr lang="en-US" dirty="0">
                  <a:solidFill>
                    <a:srgbClr val="000000"/>
                  </a:solidFill>
                  <a:latin typeface="Cambria Math" panose="02040503050406030204" pitchFamily="18" charset="0"/>
                  <a:ea typeface="Arial" charset="0"/>
                  <a:cs typeface="Arial" charset="0"/>
                </a:endParaRPr>
              </a:p>
              <a:p>
                <a:pPr>
                  <a:spcAft>
                    <a:spcPts val="1800"/>
                  </a:spcAft>
                </a:pPr>
                <a:endParaRPr lang="en-US" dirty="0">
                  <a:solidFill>
                    <a:srgbClr val="000000"/>
                  </a:solidFill>
                  <a:latin typeface="Cambria Math" panose="02040503050406030204" pitchFamily="18" charset="0"/>
                  <a:ea typeface="Arial" charset="0"/>
                  <a:cs typeface="Arial" charset="0"/>
                </a:endParaRPr>
              </a:p>
              <a:p>
                <a:pPr>
                  <a:spcAft>
                    <a:spcPts val="1800"/>
                  </a:spcAft>
                </a:pPr>
                <a:endParaRPr lang="en-US" dirty="0">
                  <a:solidFill>
                    <a:srgbClr val="000000"/>
                  </a:solidFill>
                  <a:latin typeface="Cambria Math" panose="02040503050406030204" pitchFamily="18" charset="0"/>
                  <a:ea typeface="Arial" charset="0"/>
                  <a:cs typeface="Arial"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6400" y="695906"/>
                <a:ext cx="11029244" cy="5920147"/>
              </a:xfrm>
              <a:prstGeom prst="rect">
                <a:avLst/>
              </a:prstGeom>
              <a:blipFill>
                <a:blip r:embed="rId2"/>
                <a:stretch>
                  <a:fillRect l="-275" t="-204"/>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632" y="4494260"/>
            <a:ext cx="2353260" cy="1914310"/>
          </a:xfrm>
          <a:prstGeom prst="rect">
            <a:avLst/>
          </a:prstGeom>
        </p:spPr>
      </p:pic>
      <p:grpSp>
        <p:nvGrpSpPr>
          <p:cNvPr id="18" name="Group 17"/>
          <p:cNvGrpSpPr/>
          <p:nvPr/>
        </p:nvGrpSpPr>
        <p:grpSpPr>
          <a:xfrm>
            <a:off x="6355708" y="4315012"/>
            <a:ext cx="3585067" cy="2187593"/>
            <a:chOff x="4980903" y="3851665"/>
            <a:chExt cx="3585067" cy="2187593"/>
          </a:xfrm>
        </p:grpSpPr>
        <p:cxnSp>
          <p:nvCxnSpPr>
            <p:cNvPr id="19" name="Straight Arrow Connector 18"/>
            <p:cNvCxnSpPr/>
            <p:nvPr/>
          </p:nvCxnSpPr>
          <p:spPr>
            <a:xfrm>
              <a:off x="4980903" y="5127647"/>
              <a:ext cx="2293906" cy="3609"/>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V="1">
              <a:off x="6130105" y="4213393"/>
              <a:ext cx="6478" cy="1825865"/>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7238823" y="4988069"/>
              <a:ext cx="470450" cy="276999"/>
            </a:xfrm>
            <a:prstGeom prst="rect">
              <a:avLst/>
            </a:prstGeom>
            <a:noFill/>
          </p:spPr>
          <p:txBody>
            <a:bodyPr wrap="none" rtlCol="0">
              <a:spAutoFit/>
            </a:bodyPr>
            <a:lstStyle/>
            <a:p>
              <a:r>
                <a:rPr lang="en-US" sz="1200" dirty="0">
                  <a:solidFill>
                    <a:schemeClr val="bg1"/>
                  </a:solidFill>
                  <a:latin typeface="+mn-lt"/>
                </a:rPr>
                <a:t>Real</a:t>
              </a:r>
            </a:p>
          </p:txBody>
        </p:sp>
        <p:sp>
          <p:nvSpPr>
            <p:cNvPr id="34" name="TextBox 33"/>
            <p:cNvSpPr txBox="1"/>
            <p:nvPr/>
          </p:nvSpPr>
          <p:spPr>
            <a:xfrm>
              <a:off x="5771409" y="3974206"/>
              <a:ext cx="859531" cy="276999"/>
            </a:xfrm>
            <a:prstGeom prst="rect">
              <a:avLst/>
            </a:prstGeom>
            <a:noFill/>
          </p:spPr>
          <p:txBody>
            <a:bodyPr wrap="none" rtlCol="0">
              <a:spAutoFit/>
            </a:bodyPr>
            <a:lstStyle/>
            <a:p>
              <a:r>
                <a:rPr lang="en-US" sz="1200" dirty="0">
                  <a:solidFill>
                    <a:schemeClr val="bg1"/>
                  </a:solidFill>
                  <a:latin typeface="+mn-lt"/>
                </a:rPr>
                <a:t>Imaginary</a:t>
              </a:r>
            </a:p>
          </p:txBody>
        </p:sp>
        <p:sp>
          <p:nvSpPr>
            <p:cNvPr id="35" name="TextBox 34"/>
            <p:cNvSpPr txBox="1"/>
            <p:nvPr/>
          </p:nvSpPr>
          <p:spPr>
            <a:xfrm>
              <a:off x="5776121" y="5285959"/>
              <a:ext cx="332142" cy="338554"/>
            </a:xfrm>
            <a:prstGeom prst="rect">
              <a:avLst/>
            </a:prstGeom>
            <a:noFill/>
          </p:spPr>
          <p:txBody>
            <a:bodyPr wrap="none" rtlCol="0">
              <a:spAutoFit/>
            </a:bodyPr>
            <a:lstStyle/>
            <a:p>
              <a:r>
                <a:rPr lang="en-US" sz="1600" b="1" dirty="0">
                  <a:solidFill>
                    <a:srgbClr val="004BE2"/>
                  </a:solidFill>
                </a:rPr>
                <a:t>I</a:t>
              </a:r>
              <a:r>
                <a:rPr lang="en-US" sz="1600" b="1" baseline="-25000" dirty="0">
                  <a:solidFill>
                    <a:srgbClr val="004BE2"/>
                  </a:solidFill>
                </a:rPr>
                <a:t>L</a:t>
              </a:r>
              <a:endParaRPr lang="en-US" sz="1600" b="1" dirty="0">
                <a:solidFill>
                  <a:srgbClr val="004BE2"/>
                </a:solidFill>
                <a:ea typeface="Cambria Math" panose="02040503050406030204" pitchFamily="18" charset="0"/>
              </a:endParaRPr>
            </a:p>
          </p:txBody>
        </p:sp>
        <p:cxnSp>
          <p:nvCxnSpPr>
            <p:cNvPr id="36" name="Straight Arrow Connector 35"/>
            <p:cNvCxnSpPr/>
            <p:nvPr/>
          </p:nvCxnSpPr>
          <p:spPr>
            <a:xfrm>
              <a:off x="6138863" y="5133975"/>
              <a:ext cx="800100"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573990" y="4755801"/>
              <a:ext cx="404278" cy="338554"/>
            </a:xfrm>
            <a:prstGeom prst="rect">
              <a:avLst/>
            </a:prstGeom>
            <a:noFill/>
          </p:spPr>
          <p:txBody>
            <a:bodyPr wrap="none" rtlCol="0">
              <a:spAutoFit/>
            </a:bodyPr>
            <a:lstStyle/>
            <a:p>
              <a:r>
                <a:rPr lang="en-US" sz="1600" b="1" dirty="0">
                  <a:solidFill>
                    <a:srgbClr val="C00000"/>
                  </a:solidFill>
                </a:rPr>
                <a:t>V</a:t>
              </a:r>
              <a:r>
                <a:rPr lang="en-US" sz="1600" b="1" baseline="-25000" dirty="0">
                  <a:solidFill>
                    <a:srgbClr val="C00000"/>
                  </a:solidFill>
                </a:rPr>
                <a:t>L</a:t>
              </a:r>
              <a:endParaRPr lang="en-US" sz="1600" b="1" dirty="0">
                <a:solidFill>
                  <a:srgbClr val="C00000"/>
                </a:solidFill>
                <a:ea typeface="Cambria Math" panose="02040503050406030204" pitchFamily="18" charset="0"/>
              </a:endParaRPr>
            </a:p>
          </p:txBody>
        </p:sp>
        <p:cxnSp>
          <p:nvCxnSpPr>
            <p:cNvPr id="38" name="Straight Arrow Connector 37"/>
            <p:cNvCxnSpPr/>
            <p:nvPr/>
          </p:nvCxnSpPr>
          <p:spPr>
            <a:xfrm flipH="1">
              <a:off x="6127856" y="5128512"/>
              <a:ext cx="7729" cy="496001"/>
            </a:xfrm>
            <a:prstGeom prst="straightConnector1">
              <a:avLst/>
            </a:prstGeom>
            <a:ln w="25400">
              <a:solidFill>
                <a:srgbClr val="004BE2"/>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734223" y="3851665"/>
              <a:ext cx="1831747" cy="646331"/>
            </a:xfrm>
            <a:prstGeom prst="rect">
              <a:avLst/>
            </a:prstGeom>
            <a:noFill/>
          </p:spPr>
          <p:txBody>
            <a:bodyPr wrap="square" rtlCol="0">
              <a:spAutoFit/>
            </a:bodyPr>
            <a:lstStyle/>
            <a:p>
              <a:r>
                <a:rPr lang="en-US" sz="1200" dirty="0">
                  <a:solidFill>
                    <a:schemeClr val="bg1"/>
                  </a:solidFill>
                  <a:latin typeface="Cambria Math" panose="02040503050406030204" pitchFamily="18" charset="0"/>
                  <a:ea typeface="Cambria Math" panose="02040503050406030204" pitchFamily="18" charset="0"/>
                </a:rPr>
                <a:t>Inductor Voltage Always Leads Inductor Current</a:t>
              </a:r>
            </a:p>
            <a:p>
              <a:r>
                <a:rPr lang="en-US" sz="1200" dirty="0">
                  <a:solidFill>
                    <a:schemeClr val="bg1"/>
                  </a:solidFill>
                  <a:latin typeface="Cambria Math" panose="02040503050406030204" pitchFamily="18" charset="0"/>
                  <a:ea typeface="Cambria Math" panose="02040503050406030204" pitchFamily="18" charset="0"/>
                </a:rPr>
                <a:t>               by 90˚.</a:t>
              </a:r>
            </a:p>
          </p:txBody>
        </p:sp>
        <p:sp>
          <p:nvSpPr>
            <p:cNvPr id="40" name="TextBox 39"/>
            <p:cNvSpPr txBox="1"/>
            <p:nvPr/>
          </p:nvSpPr>
          <p:spPr>
            <a:xfrm>
              <a:off x="6257638" y="5207980"/>
              <a:ext cx="457176" cy="276999"/>
            </a:xfrm>
            <a:prstGeom prst="rect">
              <a:avLst/>
            </a:prstGeom>
            <a:noFill/>
          </p:spPr>
          <p:txBody>
            <a:bodyPr wrap="none" rtlCol="0">
              <a:spAutoFit/>
            </a:bodyPr>
            <a:lstStyle/>
            <a:p>
              <a:r>
                <a:rPr lang="en-US" sz="1200" dirty="0">
                  <a:solidFill>
                    <a:schemeClr val="bg1"/>
                  </a:solidFill>
                  <a:cs typeface="Arial" panose="020B0604020202020204" pitchFamily="34" charset="0"/>
                </a:rPr>
                <a:t>-90˚</a:t>
              </a:r>
              <a:endParaRPr lang="en-US" sz="1200" dirty="0">
                <a:solidFill>
                  <a:schemeClr val="bg1"/>
                </a:solidFill>
              </a:endParaRPr>
            </a:p>
          </p:txBody>
        </p:sp>
        <p:sp>
          <p:nvSpPr>
            <p:cNvPr id="41" name="Arc 40"/>
            <p:cNvSpPr/>
            <p:nvPr/>
          </p:nvSpPr>
          <p:spPr>
            <a:xfrm rot="5101246">
              <a:off x="5901509" y="4935580"/>
              <a:ext cx="444468" cy="464135"/>
            </a:xfrm>
            <a:prstGeom prst="arc">
              <a:avLst/>
            </a:prstGeom>
            <a:ln>
              <a:solidFill>
                <a:schemeClr val="accent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98118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3163" y="-44403"/>
            <a:ext cx="7558291" cy="498585"/>
          </a:xfrm>
        </p:spPr>
        <p:txBody>
          <a:bodyPr>
            <a:noAutofit/>
          </a:bodyPr>
          <a:lstStyle/>
          <a:p>
            <a:r>
              <a:rPr lang="en-US" sz="4000" dirty="0"/>
              <a:t>Phasor Relationship for Capacitors</a:t>
            </a:r>
          </a:p>
        </p:txBody>
      </p:sp>
      <mc:AlternateContent xmlns:mc="http://schemas.openxmlformats.org/markup-compatibility/2006" xmlns:a14="http://schemas.microsoft.com/office/drawing/2010/main">
        <mc:Choice Requires="a14">
          <p:sp>
            <p:nvSpPr>
              <p:cNvPr id="5" name="TextBox 4"/>
              <p:cNvSpPr txBox="1"/>
              <p:nvPr/>
            </p:nvSpPr>
            <p:spPr>
              <a:xfrm>
                <a:off x="406400" y="575144"/>
                <a:ext cx="11593689" cy="610481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spcAft>
                    <a:spcPts val="180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Capacitors oppose a change in voltage, i.e., voltage inertia.</a:t>
                </a:r>
              </a:p>
              <a:p>
                <a:pPr>
                  <a:spcAft>
                    <a:spcPts val="1800"/>
                  </a:spcAft>
                </a:pPr>
                <a:r>
                  <a:rPr lang="en-US" dirty="0">
                    <a:solidFill>
                      <a:srgbClr val="000000"/>
                    </a:solidFill>
                    <a:latin typeface="Cambria Math" panose="02040503050406030204" pitchFamily="18" charset="0"/>
                    <a:ea typeface="Cambria Math" panose="02040503050406030204" pitchFamily="18" charset="0"/>
                  </a:rPr>
                  <a:t>For a capacitor: </a:t>
                </a:r>
                <a14:m>
                  <m:oMath xmlns:m="http://schemas.openxmlformats.org/officeDocument/2006/math">
                    <m:sSub>
                      <m:sSubPr>
                        <m:ctrlPr>
                          <a:rPr lang="en-US" altLang="en-US" i="1">
                            <a:solidFill>
                              <a:srgbClr val="000000"/>
                            </a:solidFill>
                            <a:latin typeface="Cambria Math" panose="02040503050406030204" pitchFamily="18" charset="0"/>
                            <a:ea typeface="ＭＳ Ｐゴシック" pitchFamily="34" charset="-128"/>
                          </a:rPr>
                        </m:ctrlPr>
                      </m:sSubPr>
                      <m:e>
                        <m:r>
                          <m:rPr>
                            <m:sty m:val="p"/>
                          </m:rPr>
                          <a:rPr lang="en-US" altLang="en-US">
                            <a:solidFill>
                              <a:srgbClr val="000000"/>
                            </a:solidFill>
                            <a:latin typeface="Cambria Math" panose="02040503050406030204" pitchFamily="18" charset="0"/>
                            <a:ea typeface="ＭＳ Ｐゴシック" pitchFamily="34" charset="-128"/>
                          </a:rPr>
                          <m:t>i</m:t>
                        </m:r>
                      </m:e>
                      <m:sub>
                        <m:r>
                          <m:rPr>
                            <m:sty m:val="p"/>
                          </m:rPr>
                          <a:rPr lang="en-US" altLang="en-US">
                            <a:solidFill>
                              <a:srgbClr val="000000"/>
                            </a:solidFill>
                            <a:latin typeface="Cambria Math" panose="02040503050406030204" pitchFamily="18" charset="0"/>
                            <a:ea typeface="ＭＳ Ｐゴシック" pitchFamily="34" charset="-128"/>
                          </a:rPr>
                          <m:t>C</m:t>
                        </m:r>
                      </m:sub>
                    </m:sSub>
                    <m:d>
                      <m:dPr>
                        <m:ctrlPr>
                          <a:rPr lang="en-US" altLang="en-US" i="1">
                            <a:solidFill>
                              <a:srgbClr val="000000"/>
                            </a:solidFill>
                            <a:latin typeface="Cambria Math" panose="02040503050406030204" pitchFamily="18" charset="0"/>
                            <a:ea typeface="ＭＳ Ｐゴシック" pitchFamily="34" charset="-128"/>
                          </a:rPr>
                        </m:ctrlPr>
                      </m:dPr>
                      <m:e>
                        <m:r>
                          <m:rPr>
                            <m:sty m:val="p"/>
                          </m:rPr>
                          <a:rPr lang="en-US" altLang="en-US">
                            <a:solidFill>
                              <a:srgbClr val="000000"/>
                            </a:solidFill>
                            <a:latin typeface="Cambria Math" panose="02040503050406030204" pitchFamily="18" charset="0"/>
                            <a:ea typeface="ＭＳ Ｐゴシック" pitchFamily="34" charset="-128"/>
                          </a:rPr>
                          <m:t>t</m:t>
                        </m:r>
                      </m:e>
                    </m:d>
                    <m:r>
                      <a:rPr lang="en-US" altLang="en-US">
                        <a:solidFill>
                          <a:srgbClr val="000000"/>
                        </a:solidFill>
                        <a:latin typeface="Cambria Math" panose="02040503050406030204" pitchFamily="18" charset="0"/>
                        <a:ea typeface="ＭＳ Ｐゴシック" pitchFamily="34" charset="-128"/>
                      </a:rPr>
                      <m:t>=</m:t>
                    </m:r>
                    <m:r>
                      <m:rPr>
                        <m:sty m:val="p"/>
                      </m:rPr>
                      <a:rPr lang="en-US" altLang="en-US">
                        <a:solidFill>
                          <a:srgbClr val="000000"/>
                        </a:solidFill>
                        <a:latin typeface="Cambria Math" panose="02040503050406030204" pitchFamily="18" charset="0"/>
                        <a:ea typeface="ＭＳ Ｐゴシック" pitchFamily="34" charset="-128"/>
                      </a:rPr>
                      <m:t>C</m:t>
                    </m:r>
                    <m:f>
                      <m:fPr>
                        <m:ctrlPr>
                          <a:rPr lang="en-US" altLang="en-US" i="1">
                            <a:solidFill>
                              <a:srgbClr val="000000"/>
                            </a:solidFill>
                            <a:latin typeface="Cambria Math" panose="02040503050406030204" pitchFamily="18" charset="0"/>
                            <a:ea typeface="Cambria Math" panose="02040503050406030204" pitchFamily="18" charset="0"/>
                          </a:rPr>
                        </m:ctrlPr>
                      </m:fPr>
                      <m:num>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dv</m:t>
                            </m:r>
                          </m:e>
                          <m:sub>
                            <m:r>
                              <m:rPr>
                                <m:sty m:val="p"/>
                              </m:rPr>
                              <a:rPr lang="en-US" altLang="en-US">
                                <a:solidFill>
                                  <a:srgbClr val="000000"/>
                                </a:solidFill>
                                <a:latin typeface="Cambria Math" panose="02040503050406030204" pitchFamily="18" charset="0"/>
                                <a:ea typeface="Cambria Math" panose="02040503050406030204" pitchFamily="18" charset="0"/>
                              </a:rPr>
                              <m:t>C</m:t>
                            </m:r>
                          </m:sub>
                        </m:sSub>
                        <m:d>
                          <m:dPr>
                            <m:ctrlPr>
                              <a:rPr lang="en-US" altLang="en-US" i="1">
                                <a:solidFill>
                                  <a:srgbClr val="000000"/>
                                </a:solidFill>
                                <a:latin typeface="Cambria Math" panose="02040503050406030204" pitchFamily="18" charset="0"/>
                                <a:ea typeface="Cambria Math" panose="02040503050406030204" pitchFamily="18" charset="0"/>
                              </a:rPr>
                            </m:ctrlPr>
                          </m:dPr>
                          <m:e>
                            <m:r>
                              <m:rPr>
                                <m:sty m:val="p"/>
                              </m:rPr>
                              <a:rPr lang="en-US" altLang="en-US">
                                <a:solidFill>
                                  <a:srgbClr val="000000"/>
                                </a:solidFill>
                                <a:latin typeface="Cambria Math" panose="02040503050406030204" pitchFamily="18" charset="0"/>
                                <a:ea typeface="Cambria Math" panose="02040503050406030204" pitchFamily="18" charset="0"/>
                              </a:rPr>
                              <m:t>t</m:t>
                            </m:r>
                          </m:e>
                        </m:d>
                      </m:num>
                      <m:den>
                        <m:r>
                          <m:rPr>
                            <m:sty m:val="p"/>
                          </m:rPr>
                          <a:rPr lang="en-US" altLang="en-US">
                            <a:solidFill>
                              <a:srgbClr val="000000"/>
                            </a:solidFill>
                            <a:latin typeface="Cambria Math" panose="02040503050406030204" pitchFamily="18" charset="0"/>
                            <a:ea typeface="Cambria Math" panose="02040503050406030204" pitchFamily="18" charset="0"/>
                          </a:rPr>
                          <m:t>dt</m:t>
                        </m:r>
                      </m:den>
                    </m:f>
                  </m:oMath>
                </a14:m>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rPr>
                        </m:ctrlPr>
                      </m:fPr>
                      <m:num>
                        <m:r>
                          <m:rPr>
                            <m:sty m:val="p"/>
                          </m:rPr>
                          <a:rPr lang="en-US">
                            <a:solidFill>
                              <a:srgbClr val="000000"/>
                            </a:solidFill>
                            <a:latin typeface="Cambria Math" panose="02040503050406030204" pitchFamily="18" charset="0"/>
                            <a:ea typeface="Cambria Math" panose="02040503050406030204" pitchFamily="18" charset="0"/>
                          </a:rPr>
                          <m:t>d</m:t>
                        </m:r>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rPr>
                              <m:t>v</m:t>
                            </m:r>
                          </m:e>
                          <m:sub>
                            <m:r>
                              <m:rPr>
                                <m:sty m:val="p"/>
                              </m:rPr>
                              <a:rPr lang="en-US" b="0" i="0" smtClean="0">
                                <a:solidFill>
                                  <a:srgbClr val="000000"/>
                                </a:solidFill>
                                <a:latin typeface="Cambria Math" panose="02040503050406030204" pitchFamily="18" charset="0"/>
                                <a:ea typeface="Cambria Math" panose="02040503050406030204" pitchFamily="18" charset="0"/>
                              </a:rPr>
                              <m:t>C</m:t>
                            </m:r>
                          </m:sub>
                        </m:sSub>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t</m:t>
                        </m:r>
                        <m:r>
                          <a:rPr lang="en-US">
                            <a:solidFill>
                              <a:srgbClr val="000000"/>
                            </a:solidFill>
                            <a:latin typeface="Cambria Math" panose="02040503050406030204" pitchFamily="18" charset="0"/>
                            <a:ea typeface="Cambria Math" panose="02040503050406030204" pitchFamily="18" charset="0"/>
                          </a:rPr>
                          <m:t>)</m:t>
                        </m:r>
                      </m:num>
                      <m:den>
                        <m:r>
                          <m:rPr>
                            <m:sty m:val="p"/>
                          </m:rPr>
                          <a:rPr lang="en-US">
                            <a:solidFill>
                              <a:srgbClr val="000000"/>
                            </a:solidFill>
                            <a:latin typeface="Cambria Math" panose="02040503050406030204" pitchFamily="18" charset="0"/>
                            <a:ea typeface="Cambria Math" panose="02040503050406030204" pitchFamily="18" charset="0"/>
                          </a:rPr>
                          <m:t>dt</m:t>
                        </m:r>
                      </m:den>
                    </m:f>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j</m:t>
                    </m:r>
                    <m:r>
                      <m:rPr>
                        <m:sty m:val="p"/>
                      </m:rPr>
                      <a:rPr lang="el-GR" i="1">
                        <a:solidFill>
                          <a:srgbClr val="000000"/>
                        </a:solidFill>
                        <a:latin typeface="Cambria Math" panose="02040503050406030204" pitchFamily="18" charset="0"/>
                        <a:ea typeface="Cambria Math" panose="02040503050406030204" pitchFamily="18" charset="0"/>
                      </a:rPr>
                      <m:t>ω</m:t>
                    </m:r>
                    <m:sSub>
                      <m:sSubPr>
                        <m:ctrlPr>
                          <a:rPr lang="en-US" b="1" i="1">
                            <a:solidFill>
                              <a:srgbClr val="000000"/>
                            </a:solidFill>
                            <a:latin typeface="Cambria Math" panose="02040503050406030204" pitchFamily="18" charset="0"/>
                            <a:ea typeface="Cambria Math" panose="02040503050406030204" pitchFamily="18" charset="0"/>
                          </a:rPr>
                        </m:ctrlPr>
                      </m:sSubPr>
                      <m:e>
                        <m:r>
                          <a:rPr lang="en-US" b="1" i="0" smtClean="0">
                            <a:solidFill>
                              <a:srgbClr val="000000"/>
                            </a:solidFill>
                            <a:latin typeface="Cambria Math" panose="02040503050406030204" pitchFamily="18" charset="0"/>
                            <a:ea typeface="Cambria Math" panose="02040503050406030204" pitchFamily="18" charset="0"/>
                          </a:rPr>
                          <m:t>𝐕</m:t>
                        </m:r>
                      </m:e>
                      <m:sub>
                        <m:r>
                          <a:rPr lang="en-US" b="1" i="0" smtClean="0">
                            <a:solidFill>
                              <a:srgbClr val="000000"/>
                            </a:solidFill>
                            <a:latin typeface="Cambria Math" panose="02040503050406030204" pitchFamily="18" charset="0"/>
                            <a:ea typeface="Cambria Math" panose="02040503050406030204" pitchFamily="18" charset="0"/>
                          </a:rPr>
                          <m:t>𝐂</m:t>
                        </m:r>
                      </m:sub>
                    </m:sSub>
                    <m:r>
                      <a:rPr lang="en-US">
                        <a:solidFill>
                          <a:srgbClr val="000000"/>
                        </a:solidFill>
                        <a:latin typeface="Cambria Math" panose="02040503050406030204" pitchFamily="18" charset="0"/>
                        <a:ea typeface="Cambria Math" panose="02040503050406030204" pitchFamily="18" charset="0"/>
                      </a:rPr>
                      <m:t>. </m:t>
                    </m:r>
                  </m:oMath>
                </a14:m>
                <a:r>
                  <a:rPr lang="en-US" dirty="0">
                    <a:solidFill>
                      <a:srgbClr val="000000"/>
                    </a:solidFill>
                    <a:latin typeface="Cambria Math" panose="02040503050406030204" pitchFamily="18" charset="0"/>
                    <a:ea typeface="Cambria Math" panose="02040503050406030204" pitchFamily="18" charset="0"/>
                  </a:rPr>
                  <a:t>In terms of phasors, </a:t>
                </a:r>
                <a14:m>
                  <m:oMath xmlns:m="http://schemas.openxmlformats.org/officeDocument/2006/math">
                    <m:sSub>
                      <m:sSubPr>
                        <m:ctrlPr>
                          <a:rPr lang="en-US" i="1">
                            <a:solidFill>
                              <a:srgbClr val="000000"/>
                            </a:solidFill>
                            <a:latin typeface="Cambria Math" panose="02040503050406030204" pitchFamily="18" charset="0"/>
                          </a:rPr>
                        </m:ctrlPr>
                      </m:sSubPr>
                      <m:e>
                        <m:r>
                          <a:rPr lang="en-US" b="1" i="0" smtClean="0">
                            <a:solidFill>
                              <a:srgbClr val="000000"/>
                            </a:solidFill>
                            <a:latin typeface="Cambria Math" panose="02040503050406030204" pitchFamily="18" charset="0"/>
                          </a:rPr>
                          <m:t>𝐈</m:t>
                        </m:r>
                      </m:e>
                      <m:sub>
                        <m:r>
                          <a:rPr lang="en-US" b="1" i="0" smtClean="0">
                            <a:solidFill>
                              <a:srgbClr val="000000"/>
                            </a:solidFill>
                            <a:latin typeface="Cambria Math" panose="02040503050406030204" pitchFamily="18" charset="0"/>
                          </a:rPr>
                          <m:t>𝐂</m:t>
                        </m:r>
                      </m:sub>
                    </m:sSub>
                    <m:r>
                      <a:rPr lang="en-US">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ea typeface="Arial" charset="0"/>
                            <a:cs typeface="Arial" charset="0"/>
                          </a:rPr>
                        </m:ctrlPr>
                      </m:sSubPr>
                      <m:e>
                        <m:r>
                          <m:rPr>
                            <m:sty m:val="p"/>
                          </m:rPr>
                          <a:rPr lang="en-US" i="0">
                            <a:solidFill>
                              <a:srgbClr val="000000"/>
                            </a:solidFill>
                            <a:latin typeface="Cambria Math" panose="02040503050406030204" pitchFamily="18" charset="0"/>
                            <a:ea typeface="Arial" charset="0"/>
                            <a:cs typeface="Arial" charset="0"/>
                          </a:rPr>
                          <m:t>j</m:t>
                        </m:r>
                        <m:r>
                          <m:rPr>
                            <m:sty m:val="p"/>
                          </m:rPr>
                          <a:rPr lang="el-GR" altLang="en-US" i="0">
                            <a:solidFill>
                              <a:srgbClr val="000000"/>
                            </a:solidFill>
                            <a:latin typeface="Cambria Math" panose="02040503050406030204" pitchFamily="18" charset="0"/>
                            <a:ea typeface="Cambria Math" panose="02040503050406030204" pitchFamily="18" charset="0"/>
                          </a:rPr>
                          <m:t>ω</m:t>
                        </m:r>
                        <m:r>
                          <m:rPr>
                            <m:sty m:val="p"/>
                          </m:rPr>
                          <a:rPr lang="en-US" altLang="en-US" b="0" i="0" smtClean="0">
                            <a:solidFill>
                              <a:srgbClr val="000000"/>
                            </a:solidFill>
                            <a:latin typeface="Cambria Math" panose="02040503050406030204" pitchFamily="18" charset="0"/>
                            <a:ea typeface="Cambria Math" panose="02040503050406030204" pitchFamily="18" charset="0"/>
                          </a:rPr>
                          <m:t>C</m:t>
                        </m:r>
                        <m:r>
                          <a:rPr lang="en-US" altLang="en-US" b="1" i="0" smtClean="0">
                            <a:solidFill>
                              <a:srgbClr val="000000"/>
                            </a:solidFill>
                            <a:latin typeface="Cambria Math" panose="02040503050406030204" pitchFamily="18" charset="0"/>
                            <a:ea typeface="Cambria Math" panose="02040503050406030204" pitchFamily="18" charset="0"/>
                          </a:rPr>
                          <m:t>𝐕</m:t>
                        </m:r>
                      </m:e>
                      <m:sub>
                        <m:r>
                          <a:rPr lang="en-US" altLang="en-US" b="1" i="0" smtClean="0">
                            <a:solidFill>
                              <a:srgbClr val="000000"/>
                            </a:solidFill>
                            <a:latin typeface="Cambria Math" panose="02040503050406030204" pitchFamily="18" charset="0"/>
                            <a:ea typeface="ＭＳ Ｐゴシック" pitchFamily="34" charset="-128"/>
                          </a:rPr>
                          <m:t>𝐂</m:t>
                        </m:r>
                      </m:sub>
                    </m:sSub>
                    <m:r>
                      <a:rPr lang="en-US">
                        <a:solidFill>
                          <a:srgbClr val="000000"/>
                        </a:solidFill>
                        <a:latin typeface="Cambria Math" panose="02040503050406030204" pitchFamily="18" charset="0"/>
                        <a:ea typeface="Arial" charset="0"/>
                        <a:cs typeface="Arial" charset="0"/>
                      </a:rPr>
                      <m:t>. </m:t>
                    </m:r>
                  </m:oMath>
                </a14:m>
                <a:endParaRPr lang="en-US" i="1" dirty="0">
                  <a:solidFill>
                    <a:srgbClr val="000000"/>
                  </a:solidFill>
                  <a:latin typeface="Cambria Math" panose="02040503050406030204" pitchFamily="18" charset="0"/>
                  <a:ea typeface="Arial" charset="0"/>
                  <a:cs typeface="Arial" charset="0"/>
                </a:endParaRPr>
              </a:p>
              <a:p>
                <a:pPr>
                  <a:spcAft>
                    <a:spcPts val="1800"/>
                  </a:spcAft>
                </a:pPr>
                <a14:m>
                  <m:oMath xmlns:m="http://schemas.openxmlformats.org/officeDocument/2006/math">
                    <m:sSup>
                      <m:sSupPr>
                        <m:ctrlPr>
                          <a:rPr lang="en-US" i="1">
                            <a:solidFill>
                              <a:srgbClr val="000000"/>
                            </a:solidFill>
                            <a:latin typeface="Cambria Math" panose="02040503050406030204" pitchFamily="18" charset="0"/>
                            <a:cs typeface="Arial" charset="0"/>
                          </a:rPr>
                        </m:ctrlPr>
                      </m:sSupPr>
                      <m:e>
                        <m:r>
                          <m:rPr>
                            <m:sty m:val="p"/>
                          </m:rPr>
                          <a:rPr lang="en-US">
                            <a:solidFill>
                              <a:srgbClr val="000000"/>
                            </a:solidFill>
                            <a:latin typeface="Cambria Math" panose="02040503050406030204" pitchFamily="18" charset="0"/>
                            <a:cs typeface="Arial" charset="0"/>
                          </a:rPr>
                          <m:t>e</m:t>
                        </m:r>
                      </m:e>
                      <m:sup>
                        <m:r>
                          <m:rPr>
                            <m:sty m:val="p"/>
                          </m:rPr>
                          <a:rPr lang="en-US">
                            <a:solidFill>
                              <a:srgbClr val="000000"/>
                            </a:solidFill>
                            <a:latin typeface="Cambria Math" panose="02040503050406030204" pitchFamily="18" charset="0"/>
                            <a:cs typeface="Arial" charset="0"/>
                          </a:rPr>
                          <m:t>j</m:t>
                        </m:r>
                        <m:r>
                          <a:rPr lang="en-US">
                            <a:solidFill>
                              <a:srgbClr val="000000"/>
                            </a:solidFill>
                            <a:latin typeface="Cambria Math" panose="02040503050406030204" pitchFamily="18" charset="0"/>
                            <a:cs typeface="Arial" charset="0"/>
                          </a:rPr>
                          <m:t>90˚</m:t>
                        </m:r>
                      </m:sup>
                    </m:sSup>
                    <m:r>
                      <a:rPr lang="en-US" i="1">
                        <a:solidFill>
                          <a:srgbClr val="000000"/>
                        </a:solidFill>
                        <a:latin typeface="Cambria Math" panose="02040503050406030204" pitchFamily="18" charset="0"/>
                        <a:cs typeface="Arial" charset="0"/>
                      </a:rPr>
                      <m:t>=</m:t>
                    </m:r>
                    <m:func>
                      <m:funcPr>
                        <m:ctrlPr>
                          <a:rPr lang="en-US" i="1">
                            <a:solidFill>
                              <a:srgbClr val="000000"/>
                            </a:solidFill>
                            <a:latin typeface="Cambria Math" panose="02040503050406030204" pitchFamily="18" charset="0"/>
                            <a:ea typeface="Cambria Math" panose="02040503050406030204" pitchFamily="18" charset="0"/>
                          </a:rPr>
                        </m:ctrlPr>
                      </m:funcPr>
                      <m:fName>
                        <m:r>
                          <m:rPr>
                            <m:sty m:val="p"/>
                          </m:rPr>
                          <a:rPr lang="en-US">
                            <a:solidFill>
                              <a:srgbClr val="000000"/>
                            </a:solidFill>
                            <a:latin typeface="Cambria Math" panose="02040503050406030204" pitchFamily="18" charset="0"/>
                            <a:ea typeface="Cambria Math" panose="02040503050406030204" pitchFamily="18" charset="0"/>
                          </a:rPr>
                          <m:t>cos</m:t>
                        </m:r>
                      </m:fName>
                      <m:e>
                        <m:d>
                          <m:dPr>
                            <m:ctrlPr>
                              <a:rPr lang="en-US" i="1">
                                <a:solidFill>
                                  <a:srgbClr val="000000"/>
                                </a:solidFill>
                                <a:latin typeface="Cambria Math" panose="02040503050406030204" pitchFamily="18" charset="0"/>
                                <a:ea typeface="Cambria Math" panose="02040503050406030204" pitchFamily="18" charset="0"/>
                              </a:rPr>
                            </m:ctrlPr>
                          </m:dPr>
                          <m:e>
                            <m:r>
                              <a:rPr lang="en-US">
                                <a:solidFill>
                                  <a:srgbClr val="000000"/>
                                </a:solidFill>
                                <a:latin typeface="Cambria Math" panose="02040503050406030204" pitchFamily="18" charset="0"/>
                                <a:cs typeface="Arial" charset="0"/>
                              </a:rPr>
                              <m:t>90˚</m:t>
                            </m:r>
                          </m:e>
                        </m:d>
                      </m:e>
                    </m:func>
                    <m:r>
                      <a:rPr lang="en-US">
                        <a:solidFill>
                          <a:srgbClr val="000000"/>
                        </a:solidFill>
                        <a:latin typeface="Cambria Math" panose="02040503050406030204" pitchFamily="18" charset="0"/>
                        <a:ea typeface="Cambria Math" panose="02040503050406030204" pitchFamily="18" charset="0"/>
                      </a:rPr>
                      <m:t>+</m:t>
                    </m:r>
                    <m:func>
                      <m:funcPr>
                        <m:ctrlPr>
                          <a:rPr lang="en-US" i="1">
                            <a:solidFill>
                              <a:srgbClr val="000000"/>
                            </a:solidFill>
                            <a:latin typeface="Cambria Math" panose="02040503050406030204" pitchFamily="18" charset="0"/>
                            <a:ea typeface="Cambria Math" panose="02040503050406030204" pitchFamily="18" charset="0"/>
                          </a:rPr>
                        </m:ctrlPr>
                      </m:funcPr>
                      <m:fName>
                        <m:r>
                          <m:rPr>
                            <m:sty m:val="p"/>
                          </m:rPr>
                          <a:rPr lang="en-US">
                            <a:solidFill>
                              <a:srgbClr val="000000"/>
                            </a:solidFill>
                            <a:latin typeface="Cambria Math" panose="02040503050406030204" pitchFamily="18" charset="0"/>
                            <a:ea typeface="Cambria Math" panose="02040503050406030204" pitchFamily="18" charset="0"/>
                          </a:rPr>
                          <m:t>jsin</m:t>
                        </m:r>
                      </m:fName>
                      <m:e>
                        <m:d>
                          <m:dPr>
                            <m:ctrlPr>
                              <a:rPr lang="en-US" i="1">
                                <a:solidFill>
                                  <a:srgbClr val="000000"/>
                                </a:solidFill>
                                <a:latin typeface="Cambria Math" panose="02040503050406030204" pitchFamily="18" charset="0"/>
                                <a:ea typeface="Cambria Math" panose="02040503050406030204" pitchFamily="18" charset="0"/>
                              </a:rPr>
                            </m:ctrlPr>
                          </m:dPr>
                          <m:e>
                            <m:r>
                              <a:rPr lang="en-US">
                                <a:solidFill>
                                  <a:srgbClr val="000000"/>
                                </a:solidFill>
                                <a:latin typeface="Cambria Math" panose="02040503050406030204" pitchFamily="18" charset="0"/>
                                <a:cs typeface="Arial" charset="0"/>
                              </a:rPr>
                              <m:t>90˚</m:t>
                            </m:r>
                          </m:e>
                        </m:d>
                      </m:e>
                    </m:func>
                  </m:oMath>
                </a14:m>
                <a:r>
                  <a:rPr lang="en-US" dirty="0">
                    <a:solidFill>
                      <a:srgbClr val="000000"/>
                    </a:solidFill>
                    <a:latin typeface="Cambria Math" panose="02040503050406030204" pitchFamily="18" charset="0"/>
                  </a:rPr>
                  <a:t> = 0 + j = j. So </a:t>
                </a:r>
                <a14:m>
                  <m:oMath xmlns:m="http://schemas.openxmlformats.org/officeDocument/2006/math">
                    <m:sSup>
                      <m:sSupPr>
                        <m:ctrlPr>
                          <a:rPr lang="en-US" i="1">
                            <a:solidFill>
                              <a:srgbClr val="000000"/>
                            </a:solidFill>
                            <a:latin typeface="Cambria Math" panose="02040503050406030204" pitchFamily="18" charset="0"/>
                            <a:cs typeface="Arial" charset="0"/>
                          </a:rPr>
                        </m:ctrlPr>
                      </m:sSupPr>
                      <m:e>
                        <m:r>
                          <m:rPr>
                            <m:sty m:val="p"/>
                          </m:rPr>
                          <a:rPr lang="en-US">
                            <a:solidFill>
                              <a:srgbClr val="000000"/>
                            </a:solidFill>
                            <a:latin typeface="Cambria Math" panose="02040503050406030204" pitchFamily="18" charset="0"/>
                            <a:cs typeface="Arial" charset="0"/>
                          </a:rPr>
                          <m:t>j</m:t>
                        </m:r>
                        <m:r>
                          <a:rPr lang="en-US">
                            <a:solidFill>
                              <a:srgbClr val="000000"/>
                            </a:solidFill>
                            <a:latin typeface="Cambria Math" panose="02040503050406030204" pitchFamily="18" charset="0"/>
                            <a:cs typeface="Arial" charset="0"/>
                          </a:rPr>
                          <m:t>=</m:t>
                        </m:r>
                        <m:r>
                          <m:rPr>
                            <m:sty m:val="p"/>
                          </m:rPr>
                          <a:rPr lang="en-US">
                            <a:solidFill>
                              <a:srgbClr val="000000"/>
                            </a:solidFill>
                            <a:latin typeface="Cambria Math" panose="02040503050406030204" pitchFamily="18" charset="0"/>
                            <a:cs typeface="Arial" charset="0"/>
                          </a:rPr>
                          <m:t>e</m:t>
                        </m:r>
                      </m:e>
                      <m:sup>
                        <m:r>
                          <m:rPr>
                            <m:sty m:val="p"/>
                          </m:rPr>
                          <a:rPr lang="en-US">
                            <a:solidFill>
                              <a:srgbClr val="000000"/>
                            </a:solidFill>
                            <a:latin typeface="Cambria Math" panose="02040503050406030204" pitchFamily="18" charset="0"/>
                            <a:cs typeface="Arial" charset="0"/>
                          </a:rPr>
                          <m:t>j</m:t>
                        </m:r>
                        <m:r>
                          <a:rPr lang="en-US">
                            <a:solidFill>
                              <a:srgbClr val="000000"/>
                            </a:solidFill>
                            <a:latin typeface="Cambria Math" panose="02040503050406030204" pitchFamily="18" charset="0"/>
                            <a:cs typeface="Arial" charset="0"/>
                          </a:rPr>
                          <m:t>90˚</m:t>
                        </m:r>
                      </m:sup>
                    </m:sSup>
                  </m:oMath>
                </a14:m>
                <a:r>
                  <a:rPr lang="en-US" i="1" dirty="0">
                    <a:solidFill>
                      <a:srgbClr val="000000"/>
                    </a:solidFill>
                    <a:latin typeface="Cambria Math" panose="02040503050406030204" pitchFamily="18" charset="0"/>
                    <a:ea typeface="Arial" charset="0"/>
                    <a:cs typeface="Arial" charset="0"/>
                  </a:rPr>
                  <a:t>. </a:t>
                </a:r>
              </a:p>
              <a:p>
                <a:pPr>
                  <a:spcAft>
                    <a:spcPts val="1800"/>
                  </a:spcAft>
                </a:pPr>
                <a:r>
                  <a:rPr lang="en-US" dirty="0">
                    <a:solidFill>
                      <a:srgbClr val="000000"/>
                    </a:solidFill>
                    <a:latin typeface="Cambria Math" panose="02040503050406030204" pitchFamily="18" charset="0"/>
                  </a:rPr>
                  <a:t>Multiplying by j results in +90˚ phase shift, meaning </a:t>
                </a:r>
                <a14:m>
                  <m:oMath xmlns:m="http://schemas.openxmlformats.org/officeDocument/2006/math">
                    <m:sSub>
                      <m:sSubPr>
                        <m:ctrlPr>
                          <a:rPr lang="en-US" i="1">
                            <a:solidFill>
                              <a:srgbClr val="000000"/>
                            </a:solidFill>
                            <a:latin typeface="Cambria Math" panose="02040503050406030204" pitchFamily="18" charset="0"/>
                          </a:rPr>
                        </m:ctrlPr>
                      </m:sSubPr>
                      <m:e>
                        <m:r>
                          <a:rPr lang="en-US" b="1" i="0" smtClean="0">
                            <a:solidFill>
                              <a:srgbClr val="000000"/>
                            </a:solidFill>
                            <a:latin typeface="Cambria Math" panose="02040503050406030204" pitchFamily="18" charset="0"/>
                          </a:rPr>
                          <m:t>𝐈</m:t>
                        </m:r>
                      </m:e>
                      <m:sub>
                        <m:r>
                          <a:rPr lang="en-US" b="1" i="0" smtClean="0">
                            <a:solidFill>
                              <a:srgbClr val="000000"/>
                            </a:solidFill>
                            <a:latin typeface="Cambria Math" panose="02040503050406030204" pitchFamily="18" charset="0"/>
                          </a:rPr>
                          <m:t>𝐂</m:t>
                        </m:r>
                      </m:sub>
                    </m:sSub>
                    <m:r>
                      <m:rPr>
                        <m:sty m:val="p"/>
                      </m:rPr>
                      <a:rPr lang="en-US">
                        <a:solidFill>
                          <a:srgbClr val="000000"/>
                        </a:solidFill>
                        <a:latin typeface="Cambria Math" panose="02040503050406030204" pitchFamily="18" charset="0"/>
                      </a:rPr>
                      <m:t>leads</m:t>
                    </m:r>
                    <m:r>
                      <a:rPr lang="en-US">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ea typeface="Arial" charset="0"/>
                            <a:cs typeface="Arial" charset="0"/>
                          </a:rPr>
                        </m:ctrlPr>
                      </m:sSubPr>
                      <m:e>
                        <m:r>
                          <a:rPr lang="en-US" b="1" i="0" smtClean="0">
                            <a:solidFill>
                              <a:srgbClr val="000000"/>
                            </a:solidFill>
                            <a:latin typeface="Cambria Math" panose="02040503050406030204" pitchFamily="18" charset="0"/>
                            <a:ea typeface="Arial" charset="0"/>
                            <a:cs typeface="Arial" charset="0"/>
                          </a:rPr>
                          <m:t>𝐕</m:t>
                        </m:r>
                      </m:e>
                      <m:sub>
                        <m:r>
                          <a:rPr lang="en-US" altLang="en-US" b="1" i="0" smtClean="0">
                            <a:solidFill>
                              <a:srgbClr val="000000"/>
                            </a:solidFill>
                            <a:latin typeface="Cambria Math" panose="02040503050406030204" pitchFamily="18" charset="0"/>
                            <a:ea typeface="ＭＳ Ｐゴシック" pitchFamily="34" charset="-128"/>
                          </a:rPr>
                          <m:t>𝐂</m:t>
                        </m:r>
                      </m:sub>
                    </m:sSub>
                  </m:oMath>
                </a14:m>
                <a:r>
                  <a:rPr lang="en-US" i="1" dirty="0">
                    <a:solidFill>
                      <a:srgbClr val="000000"/>
                    </a:solidFill>
                    <a:latin typeface="Cambria Math" panose="02040503050406030204" pitchFamily="18" charset="0"/>
                    <a:ea typeface="Arial" charset="0"/>
                    <a:cs typeface="Arial" charset="0"/>
                  </a:rPr>
                  <a:t> </a:t>
                </a:r>
                <a:r>
                  <a:rPr lang="en-US" dirty="0">
                    <a:solidFill>
                      <a:srgbClr val="000000"/>
                    </a:solidFill>
                    <a:latin typeface="Cambria Math" panose="02040503050406030204" pitchFamily="18" charset="0"/>
                    <a:ea typeface="Arial" charset="0"/>
                    <a:cs typeface="Arial" charset="0"/>
                  </a:rPr>
                  <a:t>by </a:t>
                </a:r>
                <a:r>
                  <a:rPr lang="en-US" dirty="0">
                    <a:solidFill>
                      <a:srgbClr val="000000"/>
                    </a:solidFill>
                    <a:latin typeface="Cambria Math" panose="02040503050406030204" pitchFamily="18" charset="0"/>
                  </a:rPr>
                  <a:t>90˚</a:t>
                </a:r>
                <a:r>
                  <a:rPr lang="en-US" i="1" dirty="0">
                    <a:solidFill>
                      <a:srgbClr val="000000"/>
                    </a:solidFill>
                    <a:latin typeface="Cambria Math" panose="02040503050406030204" pitchFamily="18" charset="0"/>
                    <a:ea typeface="Arial" charset="0"/>
                    <a:cs typeface="Arial" charset="0"/>
                  </a:rPr>
                  <a:t>.</a:t>
                </a:r>
              </a:p>
              <a:p>
                <a:pPr>
                  <a:spcAft>
                    <a:spcPts val="1800"/>
                  </a:spcAft>
                </a:pPr>
                <a14:m>
                  <m:oMathPara xmlns:m="http://schemas.openxmlformats.org/officeDocument/2006/math">
                    <m:oMathParaPr>
                      <m:jc m:val="left"/>
                    </m:oMathParaPr>
                    <m:oMath xmlns:m="http://schemas.openxmlformats.org/officeDocument/2006/math">
                      <m:r>
                        <m:rPr>
                          <m:sty m:val="p"/>
                        </m:rPr>
                        <a:rPr lang="en-US">
                          <a:solidFill>
                            <a:srgbClr val="000000"/>
                          </a:solidFill>
                          <a:latin typeface="Cambria Math" panose="02040503050406030204" pitchFamily="18" charset="0"/>
                          <a:ea typeface="Arial" charset="0"/>
                          <a:cs typeface="Arial" charset="0"/>
                        </a:rPr>
                        <m:t>So</m:t>
                      </m:r>
                      <m:r>
                        <a:rPr lang="en-US">
                          <a:solidFill>
                            <a:srgbClr val="000000"/>
                          </a:solidFill>
                          <a:latin typeface="Cambria Math" panose="02040503050406030204" pitchFamily="18" charset="0"/>
                          <a:ea typeface="Arial" charset="0"/>
                          <a:cs typeface="Arial" charset="0"/>
                        </a:rPr>
                        <m:t> </m:t>
                      </m:r>
                      <m:sSub>
                        <m:sSubPr>
                          <m:ctrlPr>
                            <a:rPr lang="en-US" b="1" i="1">
                              <a:solidFill>
                                <a:srgbClr val="000000"/>
                              </a:solidFill>
                              <a:latin typeface="Cambria Math" panose="02040503050406030204" pitchFamily="18" charset="0"/>
                              <a:cs typeface="Arial" charset="0"/>
                            </a:rPr>
                          </m:ctrlPr>
                        </m:sSubPr>
                        <m:e>
                          <m:r>
                            <a:rPr lang="en-US" b="1" i="0" smtClean="0">
                              <a:solidFill>
                                <a:srgbClr val="000000"/>
                              </a:solidFill>
                              <a:latin typeface="Cambria Math" panose="02040503050406030204" pitchFamily="18" charset="0"/>
                              <a:cs typeface="Arial" charset="0"/>
                            </a:rPr>
                            <m:t>𝐈</m:t>
                          </m:r>
                        </m:e>
                        <m:sub>
                          <m:r>
                            <a:rPr lang="en-US" b="1" i="0" smtClean="0">
                              <a:solidFill>
                                <a:srgbClr val="000000"/>
                              </a:solidFill>
                              <a:latin typeface="Cambria Math" panose="02040503050406030204" pitchFamily="18" charset="0"/>
                              <a:cs typeface="Arial" charset="0"/>
                            </a:rPr>
                            <m:t>𝐂</m:t>
                          </m:r>
                        </m:sub>
                      </m:sSub>
                      <m:r>
                        <a:rPr lang="en-US">
                          <a:solidFill>
                            <a:srgbClr val="000000"/>
                          </a:solidFill>
                          <a:latin typeface="Cambria Math" panose="02040503050406030204" pitchFamily="18" charset="0"/>
                          <a:cs typeface="Arial" charset="0"/>
                        </a:rPr>
                        <m:t> </m:t>
                      </m:r>
                      <m:r>
                        <m:rPr>
                          <m:sty m:val="p"/>
                        </m:rPr>
                        <a:rPr lang="en-US">
                          <a:solidFill>
                            <a:srgbClr val="000000"/>
                          </a:solidFill>
                          <a:latin typeface="Cambria Math" panose="02040503050406030204" pitchFamily="18" charset="0"/>
                          <a:cs typeface="Arial" charset="0"/>
                        </a:rPr>
                        <m:t>leads</m:t>
                      </m:r>
                      <m:r>
                        <a:rPr lang="en-US">
                          <a:solidFill>
                            <a:srgbClr val="000000"/>
                          </a:solidFill>
                          <a:latin typeface="Cambria Math" panose="02040503050406030204" pitchFamily="18" charset="0"/>
                          <a:cs typeface="Arial" charset="0"/>
                        </a:rPr>
                        <m:t> </m:t>
                      </m:r>
                      <m:sSub>
                        <m:sSubPr>
                          <m:ctrlPr>
                            <a:rPr lang="en-US" b="1" i="1">
                              <a:solidFill>
                                <a:srgbClr val="000000"/>
                              </a:solidFill>
                              <a:latin typeface="Cambria Math" panose="02040503050406030204" pitchFamily="18" charset="0"/>
                              <a:cs typeface="Arial" charset="0"/>
                            </a:rPr>
                          </m:ctrlPr>
                        </m:sSubPr>
                        <m:e>
                          <m:r>
                            <a:rPr lang="en-US" b="1" i="0" smtClean="0">
                              <a:solidFill>
                                <a:srgbClr val="000000"/>
                              </a:solidFill>
                              <a:latin typeface="Cambria Math" panose="02040503050406030204" pitchFamily="18" charset="0"/>
                              <a:cs typeface="Arial" charset="0"/>
                            </a:rPr>
                            <m:t>𝐕</m:t>
                          </m:r>
                        </m:e>
                        <m:sub>
                          <m:r>
                            <a:rPr lang="en-US" b="1" i="0" smtClean="0">
                              <a:solidFill>
                                <a:srgbClr val="000000"/>
                              </a:solidFill>
                              <a:latin typeface="Cambria Math" panose="02040503050406030204" pitchFamily="18" charset="0"/>
                              <a:cs typeface="Arial" charset="0"/>
                            </a:rPr>
                            <m:t>𝐂</m:t>
                          </m:r>
                        </m:sub>
                      </m:sSub>
                      <m:r>
                        <a:rPr lang="en-US">
                          <a:solidFill>
                            <a:srgbClr val="000000"/>
                          </a:solidFill>
                          <a:latin typeface="Cambria Math" panose="02040503050406030204" pitchFamily="18" charset="0"/>
                          <a:cs typeface="Arial" charset="0"/>
                        </a:rPr>
                        <m:t> </m:t>
                      </m:r>
                      <m:r>
                        <m:rPr>
                          <m:sty m:val="p"/>
                        </m:rPr>
                        <a:rPr lang="en-US">
                          <a:solidFill>
                            <a:srgbClr val="000000"/>
                          </a:solidFill>
                          <a:latin typeface="Cambria Math" panose="02040503050406030204" pitchFamily="18" charset="0"/>
                          <a:cs typeface="Arial" charset="0"/>
                        </a:rPr>
                        <m:t>by</m:t>
                      </m:r>
                      <m:r>
                        <a:rPr lang="en-US">
                          <a:solidFill>
                            <a:srgbClr val="000000"/>
                          </a:solidFill>
                          <a:latin typeface="Cambria Math" panose="02040503050406030204" pitchFamily="18" charset="0"/>
                          <a:cs typeface="Arial" charset="0"/>
                        </a:rPr>
                        <m:t> 90˚ </m:t>
                      </m:r>
                      <m:r>
                        <m:rPr>
                          <m:sty m:val="p"/>
                        </m:rPr>
                        <a:rPr lang="en-US">
                          <a:solidFill>
                            <a:srgbClr val="000000"/>
                          </a:solidFill>
                          <a:latin typeface="Cambria Math" panose="02040503050406030204" pitchFamily="18" charset="0"/>
                          <a:cs typeface="Arial" charset="0"/>
                        </a:rPr>
                        <m:t>in</m:t>
                      </m:r>
                      <m:r>
                        <a:rPr lang="en-US">
                          <a:solidFill>
                            <a:srgbClr val="000000"/>
                          </a:solidFill>
                          <a:latin typeface="Cambria Math" panose="02040503050406030204" pitchFamily="18" charset="0"/>
                          <a:cs typeface="Arial" charset="0"/>
                        </a:rPr>
                        <m:t> </m:t>
                      </m:r>
                      <m:r>
                        <m:rPr>
                          <m:sty m:val="p"/>
                        </m:rPr>
                        <a:rPr lang="en-US">
                          <a:solidFill>
                            <a:srgbClr val="000000"/>
                          </a:solidFill>
                          <a:latin typeface="Cambria Math" panose="02040503050406030204" pitchFamily="18" charset="0"/>
                          <a:cs typeface="Arial" charset="0"/>
                        </a:rPr>
                        <m:t>the</m:t>
                      </m:r>
                      <m:r>
                        <a:rPr lang="en-US">
                          <a:solidFill>
                            <a:srgbClr val="000000"/>
                          </a:solidFill>
                          <a:latin typeface="Cambria Math" panose="02040503050406030204" pitchFamily="18" charset="0"/>
                          <a:cs typeface="Arial" charset="0"/>
                        </a:rPr>
                        <m:t> </m:t>
                      </m:r>
                      <m:r>
                        <m:rPr>
                          <m:sty m:val="p"/>
                        </m:rPr>
                        <a:rPr lang="en-US">
                          <a:solidFill>
                            <a:srgbClr val="000000"/>
                          </a:solidFill>
                          <a:latin typeface="Cambria Math" panose="02040503050406030204" pitchFamily="18" charset="0"/>
                          <a:cs typeface="Arial" charset="0"/>
                        </a:rPr>
                        <m:t>circuit</m:t>
                      </m:r>
                      <m:r>
                        <a:rPr lang="en-US">
                          <a:solidFill>
                            <a:srgbClr val="000000"/>
                          </a:solidFill>
                          <a:latin typeface="Cambria Math" panose="02040503050406030204" pitchFamily="18" charset="0"/>
                          <a:cs typeface="Arial" charset="0"/>
                        </a:rPr>
                        <m:t> </m:t>
                      </m:r>
                      <m:r>
                        <m:rPr>
                          <m:sty m:val="p"/>
                        </m:rPr>
                        <a:rPr lang="en-US">
                          <a:solidFill>
                            <a:srgbClr val="000000"/>
                          </a:solidFill>
                          <a:latin typeface="Cambria Math" panose="02040503050406030204" pitchFamily="18" charset="0"/>
                          <a:cs typeface="Arial" charset="0"/>
                        </a:rPr>
                        <m:t>below</m:t>
                      </m:r>
                      <m:r>
                        <a:rPr lang="en-US">
                          <a:solidFill>
                            <a:srgbClr val="000000"/>
                          </a:solidFill>
                          <a:latin typeface="Cambria Math" panose="02040503050406030204" pitchFamily="18" charset="0"/>
                          <a:cs typeface="Arial" charset="0"/>
                        </a:rPr>
                        <m:t>. </m:t>
                      </m:r>
                    </m:oMath>
                  </m:oMathPara>
                </a14:m>
                <a:endParaRPr lang="en-US" dirty="0">
                  <a:solidFill>
                    <a:srgbClr val="000000"/>
                  </a:solidFill>
                  <a:latin typeface="Cambria Math" panose="02040503050406030204" pitchFamily="18" charset="0"/>
                  <a:cs typeface="Arial" charset="0"/>
                </a:endParaRPr>
              </a:p>
              <a:p>
                <a:pPr>
                  <a:spcAft>
                    <a:spcPts val="1800"/>
                  </a:spcAft>
                </a:pPr>
                <a14:m>
                  <m:oMathPara xmlns:m="http://schemas.openxmlformats.org/officeDocument/2006/math">
                    <m:oMathParaPr>
                      <m:jc m:val="left"/>
                    </m:oMathParaPr>
                    <m:oMath xmlns:m="http://schemas.openxmlformats.org/officeDocument/2006/math">
                      <m:r>
                        <m:rPr>
                          <m:sty m:val="p"/>
                        </m:rPr>
                        <a:rPr lang="en-US" smtClean="0">
                          <a:solidFill>
                            <a:srgbClr val="000000"/>
                          </a:solidFill>
                          <a:latin typeface="Cambria Math" panose="02040503050406030204" pitchFamily="18" charset="0"/>
                          <a:cs typeface="Arial" charset="0"/>
                        </a:rPr>
                        <m:t>C</m:t>
                      </m:r>
                      <m:r>
                        <m:rPr>
                          <m:sty m:val="p"/>
                        </m:rPr>
                        <a:rPr lang="en-US" b="0" i="0" smtClean="0">
                          <a:solidFill>
                            <a:srgbClr val="000000"/>
                          </a:solidFill>
                          <a:latin typeface="Cambria Math" panose="02040503050406030204" pitchFamily="18" charset="0"/>
                          <a:cs typeface="Arial" charset="0"/>
                        </a:rPr>
                        <m:t>apacitor</m:t>
                      </m:r>
                      <m:r>
                        <a:rPr lang="en-US">
                          <a:solidFill>
                            <a:srgbClr val="000000"/>
                          </a:solidFill>
                          <a:latin typeface="Cambria Math" panose="02040503050406030204" pitchFamily="18" charset="0"/>
                          <a:cs typeface="Arial" charset="0"/>
                        </a:rPr>
                        <m:t> </m:t>
                      </m:r>
                      <m:r>
                        <m:rPr>
                          <m:sty m:val="p"/>
                        </m:rPr>
                        <a:rPr lang="en-US">
                          <a:solidFill>
                            <a:srgbClr val="000000"/>
                          </a:solidFill>
                          <a:latin typeface="Cambria Math" panose="02040503050406030204" pitchFamily="18" charset="0"/>
                          <a:cs typeface="Arial" charset="0"/>
                        </a:rPr>
                        <m:t>voltage</m:t>
                      </m:r>
                      <m:r>
                        <a:rPr lang="en-US">
                          <a:solidFill>
                            <a:srgbClr val="000000"/>
                          </a:solidFill>
                          <a:latin typeface="Cambria Math" panose="02040503050406030204" pitchFamily="18" charset="0"/>
                          <a:cs typeface="Arial" charset="0"/>
                        </a:rPr>
                        <m:t> </m:t>
                      </m:r>
                      <m:r>
                        <m:rPr>
                          <m:sty m:val="p"/>
                        </m:rPr>
                        <a:rPr lang="en-US">
                          <a:solidFill>
                            <a:srgbClr val="000000"/>
                          </a:solidFill>
                          <a:latin typeface="Cambria Math" panose="02040503050406030204" pitchFamily="18" charset="0"/>
                          <a:cs typeface="Arial" charset="0"/>
                        </a:rPr>
                        <m:t>is</m:t>
                      </m:r>
                      <m:r>
                        <a:rPr lang="en-US">
                          <a:solidFill>
                            <a:srgbClr val="000000"/>
                          </a:solidFill>
                          <a:latin typeface="Cambria Math" panose="02040503050406030204" pitchFamily="18" charset="0"/>
                          <a:cs typeface="Arial" charset="0"/>
                        </a:rPr>
                        <m:t> </m:t>
                      </m:r>
                      <m:r>
                        <m:rPr>
                          <m:sty m:val="p"/>
                        </m:rPr>
                        <a:rPr lang="en-US">
                          <a:solidFill>
                            <a:srgbClr val="000000"/>
                          </a:solidFill>
                          <a:latin typeface="Cambria Math" panose="02040503050406030204" pitchFamily="18" charset="0"/>
                          <a:cs typeface="Arial" charset="0"/>
                        </a:rPr>
                        <m:t>in</m:t>
                      </m:r>
                      <m:r>
                        <a:rPr lang="en-US">
                          <a:solidFill>
                            <a:srgbClr val="000000"/>
                          </a:solidFill>
                          <a:latin typeface="Cambria Math" panose="02040503050406030204" pitchFamily="18" charset="0"/>
                          <a:cs typeface="Arial" charset="0"/>
                        </a:rPr>
                        <m:t> </m:t>
                      </m:r>
                      <m:r>
                        <m:rPr>
                          <m:sty m:val="p"/>
                        </m:rPr>
                        <a:rPr lang="en-US">
                          <a:solidFill>
                            <a:srgbClr val="000000"/>
                          </a:solidFill>
                          <a:latin typeface="Cambria Math" panose="02040503050406030204" pitchFamily="18" charset="0"/>
                          <a:cs typeface="Arial" charset="0"/>
                        </a:rPr>
                        <m:t>phase</m:t>
                      </m:r>
                      <m:r>
                        <a:rPr lang="en-US">
                          <a:solidFill>
                            <a:srgbClr val="000000"/>
                          </a:solidFill>
                          <a:latin typeface="Cambria Math" panose="02040503050406030204" pitchFamily="18" charset="0"/>
                          <a:cs typeface="Arial" charset="0"/>
                        </a:rPr>
                        <m:t> </m:t>
                      </m:r>
                      <m:r>
                        <m:rPr>
                          <m:sty m:val="p"/>
                        </m:rPr>
                        <a:rPr lang="en-US">
                          <a:solidFill>
                            <a:srgbClr val="000000"/>
                          </a:solidFill>
                          <a:latin typeface="Cambria Math" panose="02040503050406030204" pitchFamily="18" charset="0"/>
                          <a:cs typeface="Arial" charset="0"/>
                        </a:rPr>
                        <m:t>with</m:t>
                      </m:r>
                      <m:r>
                        <a:rPr lang="en-US">
                          <a:solidFill>
                            <a:srgbClr val="000000"/>
                          </a:solidFill>
                          <a:latin typeface="Cambria Math" panose="02040503050406030204" pitchFamily="18" charset="0"/>
                          <a:cs typeface="Arial" charset="0"/>
                        </a:rPr>
                        <m:t> </m:t>
                      </m:r>
                      <m:r>
                        <m:rPr>
                          <m:sty m:val="p"/>
                        </m:rPr>
                        <a:rPr lang="en-US">
                          <a:solidFill>
                            <a:srgbClr val="000000"/>
                          </a:solidFill>
                          <a:latin typeface="Cambria Math" panose="02040503050406030204" pitchFamily="18" charset="0"/>
                          <a:cs typeface="Arial" charset="0"/>
                        </a:rPr>
                        <m:t>signal</m:t>
                      </m:r>
                      <m:r>
                        <a:rPr lang="en-US">
                          <a:solidFill>
                            <a:srgbClr val="000000"/>
                          </a:solidFill>
                          <a:latin typeface="Cambria Math" panose="02040503050406030204" pitchFamily="18" charset="0"/>
                          <a:cs typeface="Arial" charset="0"/>
                        </a:rPr>
                        <m:t> </m:t>
                      </m:r>
                      <m:r>
                        <m:rPr>
                          <m:sty m:val="p"/>
                        </m:rPr>
                        <a:rPr lang="en-US">
                          <a:solidFill>
                            <a:srgbClr val="000000"/>
                          </a:solidFill>
                          <a:latin typeface="Cambria Math" panose="02040503050406030204" pitchFamily="18" charset="0"/>
                          <a:cs typeface="Arial" charset="0"/>
                        </a:rPr>
                        <m:t>generator</m:t>
                      </m:r>
                      <m:r>
                        <a:rPr lang="en-US">
                          <a:solidFill>
                            <a:srgbClr val="000000"/>
                          </a:solidFill>
                          <a:latin typeface="Cambria Math" panose="02040503050406030204" pitchFamily="18" charset="0"/>
                          <a:cs typeface="Arial" charset="0"/>
                        </a:rPr>
                        <m:t> </m:t>
                      </m:r>
                      <m:r>
                        <m:rPr>
                          <m:sty m:val="p"/>
                        </m:rPr>
                        <a:rPr lang="en-US" b="0" i="0" smtClean="0">
                          <a:solidFill>
                            <a:srgbClr val="000000"/>
                          </a:solidFill>
                          <a:latin typeface="Cambria Math" panose="02040503050406030204" pitchFamily="18" charset="0"/>
                          <a:cs typeface="Arial" charset="0"/>
                        </a:rPr>
                        <m:t>voltage</m:t>
                      </m:r>
                      <m:r>
                        <a:rPr lang="en-US" b="0" i="0" smtClean="0">
                          <a:solidFill>
                            <a:srgbClr val="000000"/>
                          </a:solidFill>
                          <a:latin typeface="Cambria Math" panose="02040503050406030204" pitchFamily="18" charset="0"/>
                          <a:cs typeface="Arial" charset="0"/>
                        </a:rPr>
                        <m:t> </m:t>
                      </m:r>
                      <m:r>
                        <m:rPr>
                          <m:sty m:val="p"/>
                        </m:rPr>
                        <a:rPr lang="en-US">
                          <a:solidFill>
                            <a:srgbClr val="000000"/>
                          </a:solidFill>
                          <a:latin typeface="Cambria Math" panose="02040503050406030204" pitchFamily="18" charset="0"/>
                          <a:cs typeface="Arial" charset="0"/>
                        </a:rPr>
                        <m:t>in</m:t>
                      </m:r>
                      <m:r>
                        <a:rPr lang="en-US">
                          <a:solidFill>
                            <a:srgbClr val="000000"/>
                          </a:solidFill>
                          <a:latin typeface="Cambria Math" panose="02040503050406030204" pitchFamily="18" charset="0"/>
                          <a:cs typeface="Arial" charset="0"/>
                        </a:rPr>
                        <m:t> </m:t>
                      </m:r>
                      <m:r>
                        <m:rPr>
                          <m:sty m:val="p"/>
                        </m:rPr>
                        <a:rPr lang="en-US" b="0" i="0" smtClean="0">
                          <a:solidFill>
                            <a:srgbClr val="000000"/>
                          </a:solidFill>
                          <a:latin typeface="Cambria Math" panose="02040503050406030204" pitchFamily="18" charset="0"/>
                          <a:cs typeface="Arial" charset="0"/>
                        </a:rPr>
                        <m:t>the</m:t>
                      </m:r>
                      <m:r>
                        <a:rPr lang="en-US" b="0" i="0" smtClean="0">
                          <a:solidFill>
                            <a:srgbClr val="000000"/>
                          </a:solidFill>
                          <a:latin typeface="Cambria Math" panose="02040503050406030204" pitchFamily="18" charset="0"/>
                          <a:cs typeface="Arial" charset="0"/>
                        </a:rPr>
                        <m:t> </m:t>
                      </m:r>
                      <m:r>
                        <m:rPr>
                          <m:sty m:val="p"/>
                        </m:rPr>
                        <a:rPr lang="en-US">
                          <a:solidFill>
                            <a:srgbClr val="000000"/>
                          </a:solidFill>
                          <a:latin typeface="Cambria Math" panose="02040503050406030204" pitchFamily="18" charset="0"/>
                          <a:cs typeface="Arial" charset="0"/>
                        </a:rPr>
                        <m:t>circuit</m:t>
                      </m:r>
                      <m:r>
                        <a:rPr lang="en-US">
                          <a:solidFill>
                            <a:srgbClr val="000000"/>
                          </a:solidFill>
                          <a:latin typeface="Cambria Math" panose="02040503050406030204" pitchFamily="18" charset="0"/>
                          <a:cs typeface="Arial" charset="0"/>
                        </a:rPr>
                        <m:t> </m:t>
                      </m:r>
                      <m:r>
                        <m:rPr>
                          <m:sty m:val="p"/>
                        </m:rPr>
                        <a:rPr lang="en-US">
                          <a:solidFill>
                            <a:srgbClr val="000000"/>
                          </a:solidFill>
                          <a:latin typeface="Cambria Math" panose="02040503050406030204" pitchFamily="18" charset="0"/>
                          <a:cs typeface="Arial" charset="0"/>
                        </a:rPr>
                        <m:t>below</m:t>
                      </m:r>
                      <m:r>
                        <a:rPr lang="en-US">
                          <a:solidFill>
                            <a:srgbClr val="000000"/>
                          </a:solidFill>
                          <a:latin typeface="Cambria Math" panose="02040503050406030204" pitchFamily="18" charset="0"/>
                          <a:cs typeface="Arial" charset="0"/>
                        </a:rPr>
                        <m:t>. </m:t>
                      </m:r>
                    </m:oMath>
                  </m:oMathPara>
                </a14:m>
                <a:endParaRPr lang="en-US" dirty="0">
                  <a:solidFill>
                    <a:srgbClr val="000000"/>
                  </a:solidFill>
                  <a:latin typeface="Cambria Math" panose="02040503050406030204" pitchFamily="18" charset="0"/>
                  <a:cs typeface="Arial" charset="0"/>
                </a:endParaRPr>
              </a:p>
              <a:p>
                <a:pPr>
                  <a:spcAft>
                    <a:spcPts val="1800"/>
                  </a:spcAft>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𝐕</m:t>
                          </m:r>
                        </m:e>
                        <m:sub>
                          <m:r>
                            <a:rPr lang="en-US" b="1" i="0" smtClean="0">
                              <a:solidFill>
                                <a:srgbClr val="000000"/>
                              </a:solidFill>
                              <a:latin typeface="Cambria Math" panose="02040503050406030204" pitchFamily="18" charset="0"/>
                            </a:rPr>
                            <m:t>𝐂</m:t>
                          </m:r>
                        </m:sub>
                      </m:sSub>
                      <m:r>
                        <a:rPr lang="en-US">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V</m:t>
                          </m:r>
                        </m:e>
                        <m:sub>
                          <m:r>
                            <m:rPr>
                              <m:sty m:val="p"/>
                            </m:rPr>
                            <a:rPr lang="en-US">
                              <a:solidFill>
                                <a:srgbClr val="000000"/>
                              </a:solidFill>
                              <a:latin typeface="Cambria Math" panose="02040503050406030204" pitchFamily="18" charset="0"/>
                            </a:rPr>
                            <m:t>m</m:t>
                          </m:r>
                        </m:sub>
                      </m:sSub>
                      <m:r>
                        <a:rPr lang="en-US" i="1">
                          <a:solidFill>
                            <a:srgbClr val="000000"/>
                          </a:solidFill>
                          <a:latin typeface="Cambria Math" panose="02040503050406030204" pitchFamily="18" charset="0"/>
                        </a:rPr>
                        <m:t>∠</m:t>
                      </m:r>
                      <m:r>
                        <a:rPr lang="en-US">
                          <a:solidFill>
                            <a:srgbClr val="000000"/>
                          </a:solidFill>
                          <a:latin typeface="Cambria Math" panose="02040503050406030204" pitchFamily="18" charset="0"/>
                          <a:cs typeface="Arial" charset="0"/>
                        </a:rPr>
                        <m:t>0˚</m:t>
                      </m:r>
                      <m:r>
                        <a:rPr lang="en-US" b="0" i="1" smtClean="0">
                          <a:solidFill>
                            <a:srgbClr val="000000"/>
                          </a:solidFill>
                          <a:latin typeface="Cambria Math" panose="02040503050406030204" pitchFamily="18" charset="0"/>
                          <a:cs typeface="Arial" charset="0"/>
                        </a:rPr>
                        <m:t>.</m:t>
                      </m:r>
                      <m:sSub>
                        <m:sSubPr>
                          <m:ctrlPr>
                            <a:rPr lang="en-US"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𝐈</m:t>
                          </m:r>
                        </m:e>
                        <m:sub>
                          <m:r>
                            <a:rPr lang="en-US" b="1" i="0" smtClean="0">
                              <a:solidFill>
                                <a:srgbClr val="000000"/>
                              </a:solidFill>
                              <a:latin typeface="Cambria Math" panose="02040503050406030204" pitchFamily="18" charset="0"/>
                            </a:rPr>
                            <m:t>𝐂</m:t>
                          </m:r>
                        </m:sub>
                      </m:sSub>
                      <m:r>
                        <a:rPr lang="en-US">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I</m:t>
                          </m:r>
                        </m:e>
                        <m:sub>
                          <m:r>
                            <m:rPr>
                              <m:sty m:val="p"/>
                            </m:rPr>
                            <a:rPr lang="en-US">
                              <a:solidFill>
                                <a:srgbClr val="000000"/>
                              </a:solidFill>
                              <a:latin typeface="Cambria Math" panose="02040503050406030204" pitchFamily="18" charset="0"/>
                            </a:rPr>
                            <m:t>m</m:t>
                          </m:r>
                        </m:sub>
                      </m:sSub>
                      <m:r>
                        <a:rPr lang="en-US" i="1">
                          <a:solidFill>
                            <a:srgbClr val="000000"/>
                          </a:solidFill>
                          <a:latin typeface="Cambria Math" panose="02040503050406030204" pitchFamily="18" charset="0"/>
                        </a:rPr>
                        <m:t>∠</m:t>
                      </m:r>
                      <m:r>
                        <a:rPr lang="en-US">
                          <a:solidFill>
                            <a:srgbClr val="000000"/>
                          </a:solidFill>
                          <a:latin typeface="Cambria Math" panose="02040503050406030204" pitchFamily="18" charset="0"/>
                          <a:cs typeface="Arial" charset="0"/>
                        </a:rPr>
                        <m:t>90˚</m:t>
                      </m:r>
                      <m:r>
                        <a:rPr lang="en-US">
                          <a:solidFill>
                            <a:srgbClr val="000000"/>
                          </a:solidFill>
                          <a:latin typeface="Cambria Math" panose="02040503050406030204" pitchFamily="18" charset="0"/>
                        </a:rPr>
                        <m:t>.</m:t>
                      </m:r>
                    </m:oMath>
                  </m:oMathPara>
                </a14:m>
                <a:endParaRPr lang="en-US" dirty="0">
                  <a:solidFill>
                    <a:srgbClr val="000000"/>
                  </a:solidFill>
                  <a:latin typeface="Cambria Math" panose="02040503050406030204" pitchFamily="18" charset="0"/>
                </a:endParaRPr>
              </a:p>
              <a:p>
                <a:pPr>
                  <a:spcAft>
                    <a:spcPts val="1800"/>
                  </a:spcAft>
                </a:pPr>
                <a:endParaRPr lang="en-US" dirty="0">
                  <a:solidFill>
                    <a:srgbClr val="000000"/>
                  </a:solidFill>
                  <a:latin typeface="Arial" panose="020B0604020202020204" pitchFamily="34" charset="0"/>
                  <a:ea typeface="Cambria Math" panose="02040503050406030204" pitchFamily="18" charset="0"/>
                  <a:cs typeface="Arial" panose="020B0604020202020204" pitchFamily="34" charset="0"/>
                </a:endParaRPr>
              </a:p>
              <a:p>
                <a:pPr>
                  <a:spcAft>
                    <a:spcPts val="1800"/>
                  </a:spcAft>
                </a:pPr>
                <a:endParaRPr lang="en-US" dirty="0">
                  <a:solidFill>
                    <a:srgbClr val="000000"/>
                  </a:solidFill>
                  <a:latin typeface="Arial" panose="020B0604020202020204" pitchFamily="34" charset="0"/>
                  <a:ea typeface="Cambria Math" panose="02040503050406030204" pitchFamily="18" charset="0"/>
                  <a:cs typeface="Arial" panose="020B0604020202020204" pitchFamily="34" charset="0"/>
                </a:endParaRPr>
              </a:p>
              <a:p>
                <a:pPr algn="ctr">
                  <a:spcAft>
                    <a:spcPts val="1800"/>
                  </a:spcAft>
                </a:pPr>
                <a:endParaRPr lang="en-US" dirty="0">
                  <a:solidFill>
                    <a:srgbClr val="000000"/>
                  </a:solidFill>
                  <a:latin typeface="Arial" panose="020B0604020202020204" pitchFamily="34" charset="0"/>
                  <a:ea typeface="Cambria Math" panose="02040503050406030204" pitchFamily="18" charset="0"/>
                  <a:cs typeface="Arial" panose="020B0604020202020204" pitchFamily="34" charset="0"/>
                </a:endParaRPr>
              </a:p>
              <a:p>
                <a:pPr algn="ctr">
                  <a:spcAft>
                    <a:spcPts val="1800"/>
                  </a:spcAft>
                </a:pPr>
                <a:endParaRPr lang="en-US" dirty="0">
                  <a:solidFill>
                    <a:srgbClr val="000000"/>
                  </a:solidFill>
                  <a:latin typeface="Arial" panose="020B0604020202020204" pitchFamily="34" charset="0"/>
                  <a:ea typeface="Cambria Math" panose="02040503050406030204" pitchFamily="18" charset="0"/>
                  <a:cs typeface="Arial" panose="020B0604020202020204" pitchFamily="34" charset="0"/>
                </a:endParaRPr>
              </a:p>
              <a:p>
                <a:pPr algn="ctr">
                  <a:spcAft>
                    <a:spcPts val="1800"/>
                  </a:spcAft>
                </a:pPr>
                <a:endParaRPr lang="en-US" dirty="0">
                  <a:solidFill>
                    <a:srgbClr val="000000"/>
                  </a:solidFill>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6400" y="575144"/>
                <a:ext cx="11593689" cy="6104813"/>
              </a:xfrm>
              <a:prstGeom prst="rect">
                <a:avLst/>
              </a:prstGeom>
              <a:blipFill>
                <a:blip r:embed="rId2"/>
                <a:stretch>
                  <a:fillRect l="-262" t="-198"/>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861" y="4609820"/>
            <a:ext cx="2432515" cy="1896020"/>
          </a:xfrm>
          <a:prstGeom prst="rect">
            <a:avLst/>
          </a:prstGeom>
        </p:spPr>
      </p:pic>
      <p:grpSp>
        <p:nvGrpSpPr>
          <p:cNvPr id="18" name="Group 17"/>
          <p:cNvGrpSpPr/>
          <p:nvPr/>
        </p:nvGrpSpPr>
        <p:grpSpPr>
          <a:xfrm>
            <a:off x="6096001" y="4370633"/>
            <a:ext cx="4163401" cy="2065052"/>
            <a:chOff x="4980903" y="3974206"/>
            <a:chExt cx="4163401" cy="2065052"/>
          </a:xfrm>
        </p:grpSpPr>
        <p:cxnSp>
          <p:nvCxnSpPr>
            <p:cNvPr id="19" name="Straight Arrow Connector 18"/>
            <p:cNvCxnSpPr/>
            <p:nvPr/>
          </p:nvCxnSpPr>
          <p:spPr>
            <a:xfrm>
              <a:off x="4980903" y="5127647"/>
              <a:ext cx="2293906" cy="3609"/>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V="1">
              <a:off x="6130105" y="4213393"/>
              <a:ext cx="6478" cy="1825865"/>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7238823" y="4988069"/>
              <a:ext cx="470450" cy="276999"/>
            </a:xfrm>
            <a:prstGeom prst="rect">
              <a:avLst/>
            </a:prstGeom>
            <a:noFill/>
          </p:spPr>
          <p:txBody>
            <a:bodyPr wrap="none" rtlCol="0">
              <a:spAutoFit/>
            </a:bodyPr>
            <a:lstStyle/>
            <a:p>
              <a:r>
                <a:rPr lang="en-US" sz="1200" dirty="0">
                  <a:solidFill>
                    <a:schemeClr val="bg1"/>
                  </a:solidFill>
                  <a:latin typeface="+mn-lt"/>
                </a:rPr>
                <a:t>Real</a:t>
              </a:r>
            </a:p>
          </p:txBody>
        </p:sp>
        <p:sp>
          <p:nvSpPr>
            <p:cNvPr id="22" name="TextBox 21"/>
            <p:cNvSpPr txBox="1"/>
            <p:nvPr/>
          </p:nvSpPr>
          <p:spPr>
            <a:xfrm>
              <a:off x="5771409" y="3974206"/>
              <a:ext cx="859531" cy="276999"/>
            </a:xfrm>
            <a:prstGeom prst="rect">
              <a:avLst/>
            </a:prstGeom>
            <a:noFill/>
          </p:spPr>
          <p:txBody>
            <a:bodyPr wrap="none" rtlCol="0">
              <a:spAutoFit/>
            </a:bodyPr>
            <a:lstStyle/>
            <a:p>
              <a:r>
                <a:rPr lang="en-US" sz="1200" dirty="0">
                  <a:solidFill>
                    <a:schemeClr val="bg1"/>
                  </a:solidFill>
                  <a:latin typeface="+mn-lt"/>
                </a:rPr>
                <a:t>Imaginary</a:t>
              </a:r>
            </a:p>
          </p:txBody>
        </p:sp>
        <p:sp>
          <p:nvSpPr>
            <p:cNvPr id="23" name="TextBox 22"/>
            <p:cNvSpPr txBox="1"/>
            <p:nvPr/>
          </p:nvSpPr>
          <p:spPr>
            <a:xfrm>
              <a:off x="5793336" y="4431456"/>
              <a:ext cx="341760" cy="338554"/>
            </a:xfrm>
            <a:prstGeom prst="rect">
              <a:avLst/>
            </a:prstGeom>
            <a:noFill/>
          </p:spPr>
          <p:txBody>
            <a:bodyPr wrap="none" rtlCol="0">
              <a:spAutoFit/>
            </a:bodyPr>
            <a:lstStyle/>
            <a:p>
              <a:r>
                <a:rPr lang="en-US" sz="1600" b="1" dirty="0">
                  <a:solidFill>
                    <a:srgbClr val="004BE2"/>
                  </a:solidFill>
                </a:rPr>
                <a:t>I</a:t>
              </a:r>
              <a:r>
                <a:rPr lang="en-US" sz="1600" b="1" baseline="-25000" dirty="0">
                  <a:solidFill>
                    <a:srgbClr val="004BE2"/>
                  </a:solidFill>
                </a:rPr>
                <a:t>C</a:t>
              </a:r>
              <a:endParaRPr lang="en-US" sz="1600" b="1" dirty="0">
                <a:solidFill>
                  <a:srgbClr val="004BE2"/>
                </a:solidFill>
                <a:ea typeface="Cambria Math" panose="02040503050406030204" pitchFamily="18" charset="0"/>
              </a:endParaRPr>
            </a:p>
          </p:txBody>
        </p:sp>
        <p:cxnSp>
          <p:nvCxnSpPr>
            <p:cNvPr id="24" name="Straight Arrow Connector 23"/>
            <p:cNvCxnSpPr/>
            <p:nvPr/>
          </p:nvCxnSpPr>
          <p:spPr>
            <a:xfrm>
              <a:off x="6138863" y="5124548"/>
              <a:ext cx="800100"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599316" y="4758607"/>
              <a:ext cx="420308" cy="338554"/>
            </a:xfrm>
            <a:prstGeom prst="rect">
              <a:avLst/>
            </a:prstGeom>
            <a:noFill/>
          </p:spPr>
          <p:txBody>
            <a:bodyPr wrap="none" rtlCol="0">
              <a:spAutoFit/>
            </a:bodyPr>
            <a:lstStyle/>
            <a:p>
              <a:r>
                <a:rPr lang="en-US" sz="1600" b="1" dirty="0">
                  <a:solidFill>
                    <a:srgbClr val="C00000"/>
                  </a:solidFill>
                </a:rPr>
                <a:t>V</a:t>
              </a:r>
              <a:r>
                <a:rPr lang="en-US" sz="1600" b="1" baseline="-25000" dirty="0">
                  <a:solidFill>
                    <a:srgbClr val="C00000"/>
                  </a:solidFill>
                </a:rPr>
                <a:t>C</a:t>
              </a:r>
              <a:endParaRPr lang="en-US" sz="1600" b="1" dirty="0">
                <a:solidFill>
                  <a:srgbClr val="C00000"/>
                </a:solidFill>
                <a:ea typeface="Cambria Math" panose="02040503050406030204" pitchFamily="18" charset="0"/>
              </a:endParaRPr>
            </a:p>
          </p:txBody>
        </p:sp>
        <p:cxnSp>
          <p:nvCxnSpPr>
            <p:cNvPr id="26" name="Straight Arrow Connector 25"/>
            <p:cNvCxnSpPr/>
            <p:nvPr/>
          </p:nvCxnSpPr>
          <p:spPr>
            <a:xfrm flipH="1" flipV="1">
              <a:off x="6127825" y="4603477"/>
              <a:ext cx="7761" cy="525035"/>
            </a:xfrm>
            <a:prstGeom prst="straightConnector1">
              <a:avLst/>
            </a:prstGeom>
            <a:ln w="25400">
              <a:solidFill>
                <a:srgbClr val="004BE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217995" y="4683718"/>
              <a:ext cx="405880" cy="276999"/>
            </a:xfrm>
            <a:prstGeom prst="rect">
              <a:avLst/>
            </a:prstGeom>
            <a:noFill/>
          </p:spPr>
          <p:txBody>
            <a:bodyPr wrap="none" rtlCol="0">
              <a:spAutoFit/>
            </a:bodyPr>
            <a:lstStyle/>
            <a:p>
              <a:r>
                <a:rPr lang="en-US" sz="1200" dirty="0">
                  <a:solidFill>
                    <a:schemeClr val="bg1"/>
                  </a:solidFill>
                  <a:cs typeface="Arial" panose="020B0604020202020204" pitchFamily="34" charset="0"/>
                </a:rPr>
                <a:t>90˚</a:t>
              </a:r>
              <a:endParaRPr lang="en-US" sz="1200" dirty="0">
                <a:solidFill>
                  <a:schemeClr val="bg1"/>
                </a:solidFill>
              </a:endParaRPr>
            </a:p>
          </p:txBody>
        </p:sp>
        <p:sp>
          <p:nvSpPr>
            <p:cNvPr id="28" name="TextBox 27"/>
            <p:cNvSpPr txBox="1"/>
            <p:nvPr/>
          </p:nvSpPr>
          <p:spPr>
            <a:xfrm>
              <a:off x="6851513" y="3974206"/>
              <a:ext cx="2292791" cy="461665"/>
            </a:xfrm>
            <a:prstGeom prst="rect">
              <a:avLst/>
            </a:prstGeom>
            <a:noFill/>
          </p:spPr>
          <p:txBody>
            <a:bodyPr wrap="square" rtlCol="0">
              <a:spAutoFit/>
            </a:bodyPr>
            <a:lstStyle/>
            <a:p>
              <a:r>
                <a:rPr lang="en-US" sz="1200" dirty="0">
                  <a:solidFill>
                    <a:schemeClr val="bg1"/>
                  </a:solidFill>
                  <a:latin typeface="Cambria Math" panose="02040503050406030204" pitchFamily="18" charset="0"/>
                  <a:ea typeface="Cambria Math" panose="02040503050406030204" pitchFamily="18" charset="0"/>
                </a:rPr>
                <a:t>Capacitor Current Always Leads</a:t>
              </a:r>
            </a:p>
            <a:p>
              <a:r>
                <a:rPr lang="en-US" sz="1200" dirty="0">
                  <a:solidFill>
                    <a:schemeClr val="bg1"/>
                  </a:solidFill>
                  <a:latin typeface="Cambria Math" panose="02040503050406030204" pitchFamily="18" charset="0"/>
                  <a:ea typeface="Cambria Math" panose="02040503050406030204" pitchFamily="18" charset="0"/>
                </a:rPr>
                <a:t>     Capacitor Voltage by 90˚.</a:t>
              </a:r>
            </a:p>
          </p:txBody>
        </p:sp>
        <p:sp>
          <p:nvSpPr>
            <p:cNvPr id="29" name="Arc 28"/>
            <p:cNvSpPr/>
            <p:nvPr/>
          </p:nvSpPr>
          <p:spPr>
            <a:xfrm>
              <a:off x="5919620" y="4885046"/>
              <a:ext cx="444468" cy="464135"/>
            </a:xfrm>
            <a:prstGeom prst="arc">
              <a:avLst/>
            </a:prstGeom>
            <a:ln>
              <a:solidFill>
                <a:schemeClr val="accent1">
                  <a:lumMod val="50000"/>
                </a:schemeClr>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66440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4368" y="-37761"/>
            <a:ext cx="6310710" cy="563880"/>
          </a:xfrm>
        </p:spPr>
        <p:txBody>
          <a:bodyPr>
            <a:noAutofit/>
          </a:bodyPr>
          <a:lstStyle/>
          <a:p>
            <a:r>
              <a:rPr lang="en-US" sz="4000" dirty="0"/>
              <a:t>Time Derivatives and Phasors</a:t>
            </a:r>
          </a:p>
        </p:txBody>
      </p:sp>
      <mc:AlternateContent xmlns:mc="http://schemas.openxmlformats.org/markup-compatibility/2006" xmlns:a14="http://schemas.microsoft.com/office/drawing/2010/main">
        <mc:Choice Requires="a14">
          <p:sp>
            <p:nvSpPr>
              <p:cNvPr id="4" name="Rectangle 3"/>
              <p:cNvSpPr/>
              <p:nvPr/>
            </p:nvSpPr>
            <p:spPr>
              <a:xfrm>
                <a:off x="372533" y="529316"/>
                <a:ext cx="11480800" cy="6258893"/>
              </a:xfrm>
              <a:prstGeom prst="rect">
                <a:avLst/>
              </a:prstGeom>
              <a:solidFill>
                <a:schemeClr val="tx1">
                  <a:lumMod val="95000"/>
                </a:schemeClr>
              </a:solidFill>
              <a:ln w="57150">
                <a:solidFill>
                  <a:schemeClr val="accent1"/>
                </a:solidFill>
              </a:ln>
            </p:spPr>
            <p:txBody>
              <a:bodyPr wrap="square">
                <a:spAutoFit/>
              </a:bodyPr>
              <a:lstStyle/>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Adjacent blue cosine wave changes most rapidly at zero crossings, </a:t>
                </a:r>
              </a:p>
              <a:p>
                <a:pPr marL="0" marR="0" lvl="0" indent="0" algn="l" defTabSz="914400" rtl="0" eaLnBrk="1" fontAlgn="base" latinLnBrk="0" hangingPunct="1">
                  <a:lnSpc>
                    <a:spcPct val="100000"/>
                  </a:lnSpc>
                  <a:spcBef>
                    <a:spcPct val="0"/>
                  </a:spcBef>
                  <a:spcAft>
                    <a:spcPts val="1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and has  zero change at positive and negative peak values.</a:t>
                </a:r>
              </a:p>
              <a:p>
                <a:pPr marL="1371600" marR="0" lvl="3" indent="0" algn="l" defTabSz="914400" rtl="0" eaLnBrk="1" fontAlgn="base" latinLnBrk="0" hangingPunct="1">
                  <a:lnSpc>
                    <a:spcPct val="100000"/>
                  </a:lnSpc>
                  <a:spcBef>
                    <a:spcPct val="0"/>
                  </a:spcBef>
                  <a:spcAft>
                    <a:spcPts val="1200"/>
                  </a:spcAft>
                  <a:buClrTx/>
                  <a:buSzTx/>
                  <a:buFontTx/>
                  <a:buNone/>
                  <a:tabLst/>
                  <a:defRPr/>
                </a:pPr>
                <a14:m>
                  <m:oMathPara xmlns:m="http://schemas.openxmlformats.org/officeDocument/2006/math">
                    <m:oMathParaPr>
                      <m:jc m:val="left"/>
                    </m:oMathParaPr>
                    <m:oMath xmlns:m="http://schemas.openxmlformats.org/officeDocument/2006/math">
                      <m:f>
                        <m:f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d</m:t>
                          </m:r>
                          <m:d>
                            <m:dPr>
                              <m:begChr m:val="["/>
                              <m:endChr m:val="]"/>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cos</m:t>
                              </m:r>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πft</m:t>
                                  </m:r>
                                </m:e>
                              </m:d>
                            </m:e>
                          </m:d>
                        </m:num>
                        <m:den>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d>
                        <m:d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πf</m:t>
                          </m:r>
                        </m:e>
                      </m:d>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sin</m:t>
                      </m:r>
                      <m:d>
                        <m:d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πft</m:t>
                          </m:r>
                        </m:e>
                      </m:d>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Resulting time derivative of the cosine wave leads the original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cosine wave by </a:t>
                </a:r>
                <a:r>
                  <a:rPr kumimoji="0" lang="el-GR" sz="1800" b="0" i="0" u="none" strike="noStrike" kern="1200" cap="none" spc="0" normalizeH="0" baseline="0" noProof="0" dirty="0">
                    <a:ln>
                      <a:noFill/>
                    </a:ln>
                    <a:solidFill>
                      <a:srgbClr val="000000"/>
                    </a:solidFill>
                    <a:effectLst/>
                    <a:uLnTx/>
                    <a:uFillTx/>
                    <a:latin typeface="Cambria" panose="02040503050406030204"/>
                    <a:ea typeface="+mn-ea"/>
                    <a:cs typeface="+mn-cs"/>
                  </a:rPr>
                  <a:t>π</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/2 or 90˚, and also has larger peak magnitude by</a:t>
                </a:r>
              </a:p>
              <a:p>
                <a:pPr marL="0" marR="0" lvl="0" indent="0" algn="l" defTabSz="914400" rtl="0" eaLnBrk="1" fontAlgn="base" latinLnBrk="0" hangingPunct="1">
                  <a:lnSpc>
                    <a:spcPct val="100000"/>
                  </a:lnSpc>
                  <a:spcBef>
                    <a:spcPct val="0"/>
                  </a:spcBef>
                  <a:spcAft>
                    <a:spcPts val="1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the factor of 2</a:t>
                </a:r>
                <a:r>
                  <a:rPr kumimoji="0" lang="el-GR" sz="1800" b="0" i="0" u="none" strike="noStrike" kern="1200" cap="none" spc="0" normalizeH="0" baseline="0" noProof="0" dirty="0">
                    <a:ln>
                      <a:noFill/>
                    </a:ln>
                    <a:solidFill>
                      <a:srgbClr val="000000"/>
                    </a:solidFill>
                    <a:effectLst/>
                    <a:uLnTx/>
                    <a:uFillTx/>
                    <a:latin typeface="Cambria" panose="02040503050406030204"/>
                    <a:ea typeface="+mn-ea"/>
                    <a:cs typeface="+mn-cs"/>
                  </a:rPr>
                  <a:t>π</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f.</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Derivative of a sine wave leads the sine wave by </a:t>
                </a:r>
                <a:r>
                  <a:rPr kumimoji="0" lang="el-GR" sz="1800" b="0" i="0" u="none" strike="noStrike" kern="1200" cap="none" spc="0" normalizeH="0" baseline="0" noProof="0" dirty="0">
                    <a:ln>
                      <a:noFill/>
                    </a:ln>
                    <a:solidFill>
                      <a:srgbClr val="000000"/>
                    </a:solidFill>
                    <a:effectLst/>
                    <a:uLnTx/>
                    <a:uFillTx/>
                    <a:latin typeface="Cambria" panose="02040503050406030204"/>
                    <a:ea typeface="+mn-ea"/>
                    <a:cs typeface="+mn-cs"/>
                  </a:rPr>
                  <a:t>π</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/2 or 90˚ also, </a:t>
                </a:r>
              </a:p>
              <a:p>
                <a:pPr marL="0" marR="0" lvl="0" indent="0" algn="l" defTabSz="914400" rtl="0" eaLnBrk="1" fontAlgn="base" latinLnBrk="0" hangingPunct="1">
                  <a:lnSpc>
                    <a:spcPct val="100000"/>
                  </a:lnSpc>
                  <a:spcBef>
                    <a:spcPct val="0"/>
                  </a:spcBef>
                  <a:spcAft>
                    <a:spcPts val="1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and also has larger peak magnitude by the factor of 2</a:t>
                </a:r>
                <a:r>
                  <a:rPr kumimoji="0" lang="el-GR" sz="1800" b="0" i="0" u="none" strike="noStrike" kern="1200" cap="none" spc="0" normalizeH="0" baseline="0" noProof="0" dirty="0">
                    <a:ln>
                      <a:noFill/>
                    </a:ln>
                    <a:solidFill>
                      <a:srgbClr val="000000"/>
                    </a:solidFill>
                    <a:effectLst/>
                    <a:uLnTx/>
                    <a:uFillTx/>
                    <a:latin typeface="Cambria" panose="02040503050406030204"/>
                    <a:ea typeface="+mn-ea"/>
                    <a:cs typeface="+mn-cs"/>
                  </a:rPr>
                  <a:t>π</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f.</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The associated amplitude of the time derivative of a sinusoid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increases with increasing frequency.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Capacitor current leads capacitor voltage in adjacent circuit </a:t>
                </a:r>
              </a:p>
              <a:p>
                <a:pPr marL="0" marR="0" lvl="0" indent="0" algn="l" defTabSz="914400" rtl="0" eaLnBrk="1" fontAlgn="base" latinLnBrk="0" hangingPunct="1">
                  <a:lnSpc>
                    <a:spcPct val="100000"/>
                  </a:lnSpc>
                  <a:spcBef>
                    <a:spcPct val="0"/>
                  </a:spcBef>
                  <a:spcAft>
                    <a:spcPts val="180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because</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i</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C</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t</m:t>
                          </m:r>
                        </m:e>
                      </m:d>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C</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e>
                          </m:d>
                        </m:num>
                        <m:den>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i</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C</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t</m:t>
                          </m:r>
                        </m:e>
                      </m:d>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also</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increases</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with</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increasing</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f</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Inductor voltage leads inductor current in adjacent circuit</a:t>
                </a:r>
              </a:p>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because </a:t>
                </a:r>
                <a14:m>
                  <m:oMath xmlns:m="http://schemas.openxmlformats.org/officeDocument/2006/math">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L</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t</m:t>
                        </m:r>
                      </m:e>
                    </m:d>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L</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di</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e>
                        </m:d>
                      </m:num>
                      <m:den>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L</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t</m:t>
                        </m:r>
                      </m:e>
                    </m:d>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also</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increases</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with</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increasing</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f</m:t>
                    </m:r>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p:txBody>
          </p:sp>
        </mc:Choice>
        <mc:Fallback xmlns="">
          <p:sp>
            <p:nvSpPr>
              <p:cNvPr id="4" name="Rectangle 3"/>
              <p:cNvSpPr>
                <a:spLocks noRot="1" noChangeAspect="1" noMove="1" noResize="1" noEditPoints="1" noAdjustHandles="1" noChangeArrowheads="1" noChangeShapeType="1" noTextEdit="1"/>
              </p:cNvSpPr>
              <p:nvPr/>
            </p:nvSpPr>
            <p:spPr>
              <a:xfrm>
                <a:off x="372533" y="529316"/>
                <a:ext cx="11480800" cy="6258893"/>
              </a:xfrm>
              <a:prstGeom prst="rect">
                <a:avLst/>
              </a:prstGeom>
              <a:blipFill>
                <a:blip r:embed="rId3"/>
                <a:stretch>
                  <a:fillRect l="-211" t="-290"/>
                </a:stretch>
              </a:blipFill>
              <a:ln w="57150">
                <a:solidFill>
                  <a:schemeClr val="accent1"/>
                </a:solidFill>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4D01D468-6805-4A21-9B6E-2E92A189762B}"/>
              </a:ext>
            </a:extLst>
          </p:cNvPr>
          <p:cNvGrpSpPr/>
          <p:nvPr/>
        </p:nvGrpSpPr>
        <p:grpSpPr>
          <a:xfrm>
            <a:off x="7324207" y="4144661"/>
            <a:ext cx="3686692" cy="1245374"/>
            <a:chOff x="7324207" y="4144661"/>
            <a:chExt cx="3686692" cy="1245374"/>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207" y="4144661"/>
              <a:ext cx="1597763" cy="124537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0C67FF3-63F0-42E8-8D2B-C7492FF60038}"/>
                    </a:ext>
                  </a:extLst>
                </p:cNvPr>
                <p:cNvSpPr txBox="1"/>
                <p:nvPr/>
              </p:nvSpPr>
              <p:spPr>
                <a:xfrm>
                  <a:off x="8936032" y="4582682"/>
                  <a:ext cx="207486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C</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t</m:t>
                            </m:r>
                          </m:e>
                        </m:d>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equals</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oMath>
                    </m:oMathPara>
                  </a14:m>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ＭＳ Ｐゴシック"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app</m:t>
                        </m:r>
                        <m:r>
                          <m:rPr>
                            <m:nor/>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lied</m:t>
                        </m:r>
                        <m:r>
                          <m:rPr>
                            <m:nor/>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nor/>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voltage</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FFFFFF"/>
                    </a:solidFill>
                    <a:effectLst/>
                    <a:uLnTx/>
                    <a:uFillTx/>
                    <a:latin typeface="Cambria" panose="02040503050406030204"/>
                    <a:ea typeface="+mn-ea"/>
                    <a:cs typeface="+mn-cs"/>
                  </a:endParaRPr>
                </a:p>
              </p:txBody>
            </p:sp>
          </mc:Choice>
          <mc:Fallback xmlns="">
            <p:sp>
              <p:nvSpPr>
                <p:cNvPr id="11" name="TextBox 10">
                  <a:extLst>
                    <a:ext uri="{FF2B5EF4-FFF2-40B4-BE49-F238E27FC236}">
                      <a16:creationId xmlns:a16="http://schemas.microsoft.com/office/drawing/2014/main" id="{C0C67FF3-63F0-42E8-8D2B-C7492FF60038}"/>
                    </a:ext>
                  </a:extLst>
                </p:cNvPr>
                <p:cNvSpPr txBox="1">
                  <a:spLocks noRot="1" noChangeAspect="1" noMove="1" noResize="1" noEditPoints="1" noAdjustHandles="1" noChangeArrowheads="1" noChangeShapeType="1" noTextEdit="1"/>
                </p:cNvSpPr>
                <p:nvPr/>
              </p:nvSpPr>
              <p:spPr>
                <a:xfrm>
                  <a:off x="8936032" y="4582682"/>
                  <a:ext cx="2074867" cy="646331"/>
                </a:xfrm>
                <a:prstGeom prst="rect">
                  <a:avLst/>
                </a:prstGeom>
                <a:blipFill>
                  <a:blip r:embed="rId5"/>
                  <a:stretch>
                    <a:fillRect b="-7547"/>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AB5876A6-5A40-464C-99B7-EF7AD4E9E157}"/>
              </a:ext>
            </a:extLst>
          </p:cNvPr>
          <p:cNvGrpSpPr/>
          <p:nvPr/>
        </p:nvGrpSpPr>
        <p:grpSpPr>
          <a:xfrm>
            <a:off x="7338269" y="5422525"/>
            <a:ext cx="3672630" cy="1299735"/>
            <a:chOff x="7338269" y="5422525"/>
            <a:chExt cx="3672630" cy="1299735"/>
          </a:xfrm>
        </p:grpSpPr>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8269" y="5422525"/>
              <a:ext cx="1597763" cy="129973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BDC4577-25FE-49DB-AC50-EDE847B01DA8}"/>
                    </a:ext>
                  </a:extLst>
                </p:cNvPr>
                <p:cNvSpPr txBox="1"/>
                <p:nvPr/>
              </p:nvSpPr>
              <p:spPr>
                <a:xfrm>
                  <a:off x="9170331" y="5748048"/>
                  <a:ext cx="1840568" cy="646331"/>
                </a:xfrm>
                <a:prstGeom prst="rect">
                  <a:avLst/>
                </a:prstGeom>
                <a:noFill/>
              </p:spPr>
              <p:txBody>
                <a:bodyPr wrap="none" rtlCol="0">
                  <a:spAutoFit/>
                </a:bodyPr>
                <a:lstStyle/>
                <a:p>
                  <a:pPr lvl="0" fontAlgn="auto">
                    <a:spcBef>
                      <a:spcPts val="0"/>
                    </a:spcBef>
                    <a:spcAft>
                      <a:spcPts val="0"/>
                    </a:spcAft>
                    <a:defRPr/>
                  </a:pPr>
                  <a14:m>
                    <m:oMath xmlns:m="http://schemas.openxmlformats.org/officeDocument/2006/math">
                      <m:sSub>
                        <m:sSub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ctrlPr>
                        </m:sSubPr>
                        <m:e>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v</m:t>
                          </m:r>
                        </m:e>
                        <m: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L</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t</m:t>
                          </m:r>
                        </m:e>
                      </m:d>
                    </m:oMath>
                  </a14:m>
                  <a:r>
                    <a:rPr kumimoji="0" lang="en-US" sz="1800" b="0" i="0" u="none" strike="noStrike" kern="1200" cap="none" spc="0" normalizeH="0" baseline="0" noProof="0" dirty="0">
                      <a:ln>
                        <a:noFill/>
                      </a:ln>
                      <a:solidFill>
                        <a:srgbClr val="FFFFFF"/>
                      </a:solidFill>
                      <a:effectLst/>
                      <a:uLnTx/>
                      <a:uFillTx/>
                      <a:latin typeface="Cambria" panose="02040503050406030204"/>
                      <a:ea typeface="+mn-ea"/>
                      <a:cs typeface="+mn-cs"/>
                    </a:rPr>
                    <a:t> </a:t>
                  </a:r>
                  <a14:m>
                    <m:oMath xmlns:m="http://schemas.openxmlformats.org/officeDocument/2006/math">
                      <m:r>
                        <m:rPr>
                          <m:sty m:val="p"/>
                        </m:rPr>
                        <a:rPr lang="en-US" altLang="en-US">
                          <a:solidFill>
                            <a:srgbClr val="000000"/>
                          </a:solidFill>
                          <a:latin typeface="Cambria Math" panose="02040503050406030204" pitchFamily="18" charset="0"/>
                          <a:ea typeface="ＭＳ Ｐゴシック" pitchFamily="34" charset="-128"/>
                        </a:rPr>
                        <m:t>equals</m:t>
                      </m:r>
                      <m:r>
                        <a:rPr lang="en-US" altLang="en-US">
                          <a:solidFill>
                            <a:srgbClr val="000000"/>
                          </a:solidFill>
                          <a:latin typeface="Cambria Math" panose="02040503050406030204" pitchFamily="18" charset="0"/>
                          <a:ea typeface="ＭＳ Ｐゴシック" pitchFamily="34" charset="-128"/>
                        </a:rPr>
                        <m:t> </m:t>
                      </m:r>
                    </m:oMath>
                  </a14:m>
                  <a:endParaRPr lang="en-US" altLang="en-US" dirty="0">
                    <a:solidFill>
                      <a:srgbClr val="000000"/>
                    </a:solidFill>
                    <a:latin typeface="Cambria Math" panose="02040503050406030204" pitchFamily="18" charset="0"/>
                    <a:ea typeface="ＭＳ Ｐゴシック" pitchFamily="34" charset="-128"/>
                  </a:endParaRPr>
                </a:p>
                <a:p>
                  <a:pPr lvl="0" fontAlgn="auto">
                    <a:spcBef>
                      <a:spcPts val="0"/>
                    </a:spcBef>
                    <a:spcAft>
                      <a:spcPts val="0"/>
                    </a:spcAft>
                    <a:defRPr/>
                  </a:pPr>
                  <a14:m>
                    <m:oMathPara xmlns:m="http://schemas.openxmlformats.org/officeDocument/2006/math">
                      <m:oMathParaPr>
                        <m:jc m:val="centerGroup"/>
                      </m:oMathParaPr>
                      <m:oMath xmlns:m="http://schemas.openxmlformats.org/officeDocument/2006/math">
                        <m:r>
                          <m:rPr>
                            <m:sty m:val="p"/>
                          </m:rPr>
                          <a:rPr lang="en-US" altLang="en-US">
                            <a:solidFill>
                              <a:srgbClr val="000000"/>
                            </a:solidFill>
                            <a:latin typeface="Cambria Math" panose="02040503050406030204" pitchFamily="18" charset="0"/>
                            <a:ea typeface="ＭＳ Ｐゴシック" pitchFamily="34" charset="-128"/>
                          </a:rPr>
                          <m:t>app</m:t>
                        </m:r>
                        <m:r>
                          <m:rPr>
                            <m:nor/>
                          </m:rPr>
                          <a:rPr lang="en-US" altLang="en-US">
                            <a:solidFill>
                              <a:srgbClr val="000000"/>
                            </a:solidFill>
                            <a:latin typeface="Cambria Math" panose="02040503050406030204" pitchFamily="18" charset="0"/>
                            <a:ea typeface="ＭＳ Ｐゴシック" pitchFamily="34" charset="-128"/>
                          </a:rPr>
                          <m:t>lied</m:t>
                        </m:r>
                        <m:r>
                          <m:rPr>
                            <m:nor/>
                          </m:rPr>
                          <a:rPr lang="en-US" altLang="en-US">
                            <a:solidFill>
                              <a:srgbClr val="000000"/>
                            </a:solidFill>
                            <a:latin typeface="Cambria Math" panose="02040503050406030204" pitchFamily="18" charset="0"/>
                            <a:ea typeface="ＭＳ Ｐゴシック" pitchFamily="34" charset="-128"/>
                          </a:rPr>
                          <m:t> </m:t>
                        </m:r>
                        <m:r>
                          <m:rPr>
                            <m:nor/>
                          </m:rPr>
                          <a:rPr lang="en-US" altLang="en-US">
                            <a:solidFill>
                              <a:srgbClr val="000000"/>
                            </a:solidFill>
                            <a:latin typeface="Cambria Math" panose="02040503050406030204" pitchFamily="18" charset="0"/>
                            <a:ea typeface="ＭＳ Ｐゴシック" pitchFamily="34" charset="-128"/>
                          </a:rPr>
                          <m:t>voltage</m:t>
                        </m:r>
                        <m:r>
                          <m:rPr>
                            <m:nor/>
                          </m:rPr>
                          <a:rPr lang="en-US" dirty="0">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FFFFFF"/>
                    </a:solidFill>
                    <a:latin typeface="Cambria" panose="02040503050406030204"/>
                  </a:endParaRPr>
                </a:p>
              </p:txBody>
            </p:sp>
          </mc:Choice>
          <mc:Fallback xmlns="">
            <p:sp>
              <p:nvSpPr>
                <p:cNvPr id="12" name="TextBox 11">
                  <a:extLst>
                    <a:ext uri="{FF2B5EF4-FFF2-40B4-BE49-F238E27FC236}">
                      <a16:creationId xmlns:a16="http://schemas.microsoft.com/office/drawing/2014/main" id="{9BDC4577-25FE-49DB-AC50-EDE847B01DA8}"/>
                    </a:ext>
                  </a:extLst>
                </p:cNvPr>
                <p:cNvSpPr txBox="1">
                  <a:spLocks noRot="1" noChangeAspect="1" noMove="1" noResize="1" noEditPoints="1" noAdjustHandles="1" noChangeArrowheads="1" noChangeShapeType="1" noTextEdit="1"/>
                </p:cNvSpPr>
                <p:nvPr/>
              </p:nvSpPr>
              <p:spPr>
                <a:xfrm>
                  <a:off x="9170331" y="5748048"/>
                  <a:ext cx="1840568" cy="646331"/>
                </a:xfrm>
                <a:prstGeom prst="rect">
                  <a:avLst/>
                </a:prstGeom>
                <a:blipFill>
                  <a:blip r:embed="rId7"/>
                  <a:stretch>
                    <a:fillRect b="-7547"/>
                  </a:stretch>
                </a:blipFill>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AB909668-D398-4F6A-A319-A0335B26F583}"/>
              </a:ext>
            </a:extLst>
          </p:cNvPr>
          <p:cNvPicPr>
            <a:picLocks noChangeAspect="1"/>
          </p:cNvPicPr>
          <p:nvPr/>
        </p:nvPicPr>
        <p:blipFill>
          <a:blip r:embed="rId8"/>
          <a:stretch>
            <a:fillRect/>
          </a:stretch>
        </p:blipFill>
        <p:spPr>
          <a:xfrm>
            <a:off x="7624832" y="594470"/>
            <a:ext cx="4160434" cy="3485039"/>
          </a:xfrm>
          <a:prstGeom prst="rect">
            <a:avLst/>
          </a:prstGeom>
        </p:spPr>
      </p:pic>
    </p:spTree>
    <p:extLst>
      <p:ext uri="{BB962C8B-B14F-4D97-AF65-F5344CB8AC3E}">
        <p14:creationId xmlns:p14="http://schemas.microsoft.com/office/powerpoint/2010/main" val="272005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 calcmode="lin" valueType="num">
                                      <p:cBhvr additive="base">
                                        <p:cTn id="1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 calcmode="lin" valueType="num">
                                      <p:cBhvr additive="base">
                                        <p:cTn id="2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 calcmode="lin" valueType="num">
                                      <p:cBhvr additive="base">
                                        <p:cTn id="2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 calcmode="lin" valueType="num">
                                      <p:cBhvr additive="base">
                                        <p:cTn id="3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anim calcmode="lin" valueType="num">
                                      <p:cBhvr additive="base">
                                        <p:cTn id="39"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anim calcmode="lin" valueType="num">
                                      <p:cBhvr additive="base">
                                        <p:cTn id="51"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anim calcmode="lin" valueType="num">
                                      <p:cBhvr additive="base">
                                        <p:cTn id="55"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anim calcmode="lin" valueType="num">
                                      <p:cBhvr additive="base">
                                        <p:cTn id="67"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14" end="14"/>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anim calcmode="lin" valueType="num">
                                      <p:cBhvr additive="base">
                                        <p:cTn id="71"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4">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529" y="22578"/>
            <a:ext cx="4708412" cy="563880"/>
          </a:xfrm>
        </p:spPr>
        <p:txBody>
          <a:bodyPr>
            <a:noAutofit/>
          </a:bodyPr>
          <a:lstStyle/>
          <a:p>
            <a:r>
              <a:rPr lang="en-US" sz="4000" dirty="0"/>
              <a:t>Phasors (Continued)</a:t>
            </a:r>
          </a:p>
        </p:txBody>
      </p:sp>
      <p:sp>
        <p:nvSpPr>
          <p:cNvPr id="4" name="Rectangle 3"/>
          <p:cNvSpPr/>
          <p:nvPr/>
        </p:nvSpPr>
        <p:spPr>
          <a:xfrm>
            <a:off x="395111" y="782908"/>
            <a:ext cx="11503378" cy="5632311"/>
          </a:xfrm>
          <a:prstGeom prst="rect">
            <a:avLst/>
          </a:prstGeom>
          <a:solidFill>
            <a:schemeClr val="tx1">
              <a:lumMod val="95000"/>
            </a:schemeClr>
          </a:solidFill>
          <a:ln w="57150">
            <a:solidFill>
              <a:schemeClr val="accent1"/>
            </a:solidFill>
          </a:ln>
        </p:spPr>
        <p:txBody>
          <a:bodyPr wrap="square">
            <a:spAutoFit/>
          </a:bodyPr>
          <a:lstStyle/>
          <a:p>
            <a:pPr marL="214313" indent="-214313">
              <a:buFont typeface="Arial" panose="020B0604020202020204" pitchFamily="34" charset="0"/>
              <a:buChar char="•"/>
            </a:pPr>
            <a:r>
              <a:rPr lang="en-US" dirty="0">
                <a:solidFill>
                  <a:srgbClr val="000000"/>
                </a:solidFill>
                <a:latin typeface="Cambria" panose="02040503050406030204"/>
              </a:rPr>
              <a:t>For pure resistive circuits, the current and </a:t>
            </a:r>
          </a:p>
          <a:p>
            <a:r>
              <a:rPr lang="en-US" dirty="0">
                <a:solidFill>
                  <a:srgbClr val="000000"/>
                </a:solidFill>
                <a:latin typeface="Cambria" panose="02040503050406030204"/>
              </a:rPr>
              <a:t>voltage are in phase, and v(t)/</a:t>
            </a:r>
            <a:r>
              <a:rPr lang="en-US" dirty="0" err="1">
                <a:solidFill>
                  <a:srgbClr val="000000"/>
                </a:solidFill>
                <a:latin typeface="Cambria" panose="02040503050406030204"/>
              </a:rPr>
              <a:t>i</a:t>
            </a:r>
            <a:r>
              <a:rPr lang="en-US" dirty="0">
                <a:solidFill>
                  <a:srgbClr val="000000"/>
                </a:solidFill>
                <a:latin typeface="Cambria" panose="02040503050406030204"/>
              </a:rPr>
              <a:t>(t) = R. </a:t>
            </a:r>
          </a:p>
          <a:p>
            <a:pPr marL="214313" indent="-214313">
              <a:buFont typeface="Arial" panose="020B0604020202020204" pitchFamily="34" charset="0"/>
              <a:buChar char="•"/>
            </a:pPr>
            <a:endParaRPr lang="en-US" dirty="0">
              <a:solidFill>
                <a:srgbClr val="000000"/>
              </a:solidFill>
              <a:latin typeface="Cambria" panose="02040503050406030204"/>
            </a:endParaRPr>
          </a:p>
          <a:p>
            <a:pPr marL="214313" indent="-214313">
              <a:buFont typeface="Arial" panose="020B0604020202020204" pitchFamily="34" charset="0"/>
              <a:buChar char="•"/>
            </a:pPr>
            <a:r>
              <a:rPr lang="en-US" dirty="0">
                <a:solidFill>
                  <a:srgbClr val="000000"/>
                </a:solidFill>
                <a:latin typeface="Cambria" panose="02040503050406030204"/>
              </a:rPr>
              <a:t>Adjacent graph shows the ratio of v(t)/</a:t>
            </a:r>
            <a:r>
              <a:rPr lang="en-US" dirty="0" err="1">
                <a:solidFill>
                  <a:srgbClr val="000000"/>
                </a:solidFill>
                <a:latin typeface="Cambria" panose="02040503050406030204"/>
              </a:rPr>
              <a:t>i</a:t>
            </a:r>
            <a:r>
              <a:rPr lang="en-US" dirty="0">
                <a:solidFill>
                  <a:srgbClr val="000000"/>
                </a:solidFill>
                <a:latin typeface="Cambria" panose="02040503050406030204"/>
              </a:rPr>
              <a:t>(t) </a:t>
            </a:r>
          </a:p>
          <a:p>
            <a:r>
              <a:rPr lang="en-US" dirty="0">
                <a:solidFill>
                  <a:srgbClr val="000000"/>
                </a:solidFill>
                <a:latin typeface="Cambria" panose="02040503050406030204"/>
              </a:rPr>
              <a:t>for v(t) and </a:t>
            </a:r>
            <a:r>
              <a:rPr lang="en-US" dirty="0" err="1">
                <a:solidFill>
                  <a:srgbClr val="000000"/>
                </a:solidFill>
                <a:latin typeface="Cambria" panose="02040503050406030204"/>
              </a:rPr>
              <a:t>i</a:t>
            </a:r>
            <a:r>
              <a:rPr lang="en-US" dirty="0">
                <a:solidFill>
                  <a:srgbClr val="000000"/>
                </a:solidFill>
                <a:latin typeface="Cambria" panose="02040503050406030204"/>
              </a:rPr>
              <a:t>(t) that are 30˚ out of phase.</a:t>
            </a:r>
          </a:p>
          <a:p>
            <a:endParaRPr lang="en-US" dirty="0">
              <a:solidFill>
                <a:srgbClr val="000000"/>
              </a:solidFill>
              <a:latin typeface="Cambria" panose="02040503050406030204"/>
            </a:endParaRPr>
          </a:p>
          <a:p>
            <a:pPr marL="214313" indent="-214313">
              <a:buFont typeface="Arial" panose="020B0604020202020204" pitchFamily="34" charset="0"/>
              <a:buChar char="•"/>
            </a:pPr>
            <a:r>
              <a:rPr lang="en-US" dirty="0">
                <a:solidFill>
                  <a:srgbClr val="000000"/>
                </a:solidFill>
                <a:latin typeface="Cambria" panose="02040503050406030204"/>
              </a:rPr>
              <a:t>The instantaneous resistance, i.</a:t>
            </a:r>
            <a:r>
              <a:rPr lang="en-US">
                <a:solidFill>
                  <a:srgbClr val="000000"/>
                </a:solidFill>
                <a:latin typeface="Cambria" panose="02040503050406030204"/>
              </a:rPr>
              <a:t>e., </a:t>
            </a:r>
            <a:r>
              <a:rPr lang="en-US" dirty="0">
                <a:solidFill>
                  <a:srgbClr val="000000"/>
                </a:solidFill>
                <a:latin typeface="Cambria" panose="02040503050406030204"/>
              </a:rPr>
              <a:t>R(t) = v(t)/</a:t>
            </a:r>
            <a:r>
              <a:rPr lang="en-US" dirty="0" err="1">
                <a:solidFill>
                  <a:srgbClr val="000000"/>
                </a:solidFill>
                <a:latin typeface="Cambria" panose="02040503050406030204"/>
              </a:rPr>
              <a:t>i</a:t>
            </a:r>
            <a:r>
              <a:rPr lang="en-US" dirty="0">
                <a:solidFill>
                  <a:srgbClr val="000000"/>
                </a:solidFill>
                <a:latin typeface="Cambria" panose="02040503050406030204"/>
              </a:rPr>
              <a:t>(t), for the </a:t>
            </a:r>
          </a:p>
          <a:p>
            <a:r>
              <a:rPr lang="en-US" dirty="0">
                <a:solidFill>
                  <a:srgbClr val="000000"/>
                </a:solidFill>
                <a:latin typeface="Cambria" panose="02040503050406030204"/>
              </a:rPr>
              <a:t>out-of-phase waveforms varies from -∞ to +∞, which isn’t </a:t>
            </a:r>
          </a:p>
          <a:p>
            <a:r>
              <a:rPr lang="en-US" dirty="0">
                <a:solidFill>
                  <a:srgbClr val="000000"/>
                </a:solidFill>
                <a:latin typeface="Cambria" panose="02040503050406030204"/>
              </a:rPr>
              <a:t>very useful.</a:t>
            </a:r>
          </a:p>
          <a:p>
            <a:endParaRPr lang="en-US" dirty="0">
              <a:solidFill>
                <a:srgbClr val="000000"/>
              </a:solidFill>
              <a:latin typeface="Cambria" panose="02040503050406030204"/>
            </a:endParaRPr>
          </a:p>
          <a:p>
            <a:pPr marL="285750" indent="-285750">
              <a:buFont typeface="Arial" panose="020B0604020202020204" pitchFamily="34" charset="0"/>
              <a:buChar char="•"/>
            </a:pPr>
            <a:r>
              <a:rPr lang="en-US" dirty="0">
                <a:solidFill>
                  <a:srgbClr val="000000"/>
                </a:solidFill>
                <a:latin typeface="Cambria" panose="02040503050406030204"/>
              </a:rPr>
              <a:t>Need another way besides R(t) = v(t)/</a:t>
            </a:r>
            <a:r>
              <a:rPr lang="en-US" dirty="0" err="1">
                <a:solidFill>
                  <a:srgbClr val="000000"/>
                </a:solidFill>
                <a:latin typeface="Cambria" panose="02040503050406030204"/>
              </a:rPr>
              <a:t>i</a:t>
            </a:r>
            <a:r>
              <a:rPr lang="en-US" dirty="0">
                <a:solidFill>
                  <a:srgbClr val="000000"/>
                </a:solidFill>
                <a:latin typeface="Cambria" panose="02040503050406030204"/>
              </a:rPr>
              <a:t>(t) to</a:t>
            </a:r>
          </a:p>
          <a:p>
            <a:r>
              <a:rPr lang="en-US" dirty="0">
                <a:solidFill>
                  <a:srgbClr val="000000"/>
                </a:solidFill>
                <a:latin typeface="Cambria" panose="02040503050406030204"/>
              </a:rPr>
              <a:t>characterize opposition to current flow for </a:t>
            </a:r>
          </a:p>
          <a:p>
            <a:r>
              <a:rPr lang="en-US" dirty="0">
                <a:solidFill>
                  <a:srgbClr val="000000"/>
                </a:solidFill>
                <a:latin typeface="Cambria" panose="02040503050406030204"/>
              </a:rPr>
              <a:t>circuit with inductors and capacitors.</a:t>
            </a:r>
          </a:p>
          <a:p>
            <a:endParaRPr lang="en-US" dirty="0">
              <a:solidFill>
                <a:srgbClr val="000000"/>
              </a:solidFill>
              <a:latin typeface="Cambria" panose="02040503050406030204"/>
            </a:endParaRPr>
          </a:p>
          <a:p>
            <a:pPr marL="285750" indent="-285750">
              <a:buFont typeface="Arial" panose="020B0604020202020204" pitchFamily="34" charset="0"/>
              <a:buChar char="•"/>
            </a:pPr>
            <a:r>
              <a:rPr lang="en-US" dirty="0">
                <a:solidFill>
                  <a:srgbClr val="000000"/>
                </a:solidFill>
                <a:latin typeface="Cambria" panose="02040503050406030204"/>
              </a:rPr>
              <a:t>Inductor and capacitor opposition to current flow is also frequency dependent.</a:t>
            </a:r>
          </a:p>
          <a:p>
            <a:pPr marL="285750" indent="-285750">
              <a:buFont typeface="Arial" panose="020B0604020202020204" pitchFamily="34" charset="0"/>
              <a:buChar char="•"/>
            </a:pPr>
            <a:endParaRPr lang="en-US" dirty="0">
              <a:solidFill>
                <a:srgbClr val="000000"/>
              </a:solidFill>
              <a:latin typeface="Cambria" panose="02040503050406030204"/>
            </a:endParaRPr>
          </a:p>
          <a:p>
            <a:pPr marL="285750" indent="-28575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Impedance </a:t>
            </a:r>
            <a:r>
              <a:rPr lang="en-US" b="1" dirty="0">
                <a:solidFill>
                  <a:srgbClr val="000000"/>
                </a:solidFill>
                <a:latin typeface="Cambria Math" panose="02040503050406030204" pitchFamily="18" charset="0"/>
                <a:ea typeface="Cambria Math" panose="02040503050406030204" pitchFamily="18" charset="0"/>
              </a:rPr>
              <a:t>Z</a:t>
            </a:r>
            <a:r>
              <a:rPr lang="en-US" dirty="0">
                <a:solidFill>
                  <a:srgbClr val="000000"/>
                </a:solidFill>
                <a:latin typeface="Cambria Math" panose="02040503050406030204" pitchFamily="18" charset="0"/>
                <a:ea typeface="Cambria Math" panose="02040503050406030204" pitchFamily="18" charset="0"/>
              </a:rPr>
              <a:t> is the term used to describe the frequency dependent opposition to current flow relationships for circuits with capacitors and/or inductors.</a:t>
            </a:r>
          </a:p>
          <a:p>
            <a:pPr marL="285750" indent="-285750">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For a pure resistance, </a:t>
            </a:r>
            <a:r>
              <a:rPr lang="en-US" b="1" dirty="0">
                <a:solidFill>
                  <a:srgbClr val="000000"/>
                </a:solidFill>
                <a:latin typeface="Cambria Math" panose="02040503050406030204" pitchFamily="18" charset="0"/>
                <a:ea typeface="Cambria Math" panose="02040503050406030204" pitchFamily="18" charset="0"/>
              </a:rPr>
              <a:t>Z</a:t>
            </a:r>
            <a:r>
              <a:rPr lang="en-US" b="1" baseline="-25000" dirty="0">
                <a:solidFill>
                  <a:srgbClr val="000000"/>
                </a:solidFill>
                <a:latin typeface="Cambria Math" panose="02040503050406030204" pitchFamily="18" charset="0"/>
                <a:ea typeface="Cambria Math" panose="02040503050406030204" pitchFamily="18" charset="0"/>
              </a:rPr>
              <a:t>R</a:t>
            </a:r>
            <a:r>
              <a:rPr lang="en-US" dirty="0">
                <a:solidFill>
                  <a:srgbClr val="000000"/>
                </a:solidFill>
                <a:latin typeface="Cambria Math" panose="02040503050406030204" pitchFamily="18" charset="0"/>
                <a:ea typeface="Cambria Math" panose="02040503050406030204" pitchFamily="18" charset="0"/>
              </a:rPr>
              <a:t> = R.</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8291" y="860929"/>
            <a:ext cx="4244865" cy="3581746"/>
          </a:xfrm>
          <a:prstGeom prst="rect">
            <a:avLst/>
          </a:prstGeom>
        </p:spPr>
      </p:pic>
    </p:spTree>
    <p:extLst>
      <p:ext uri="{BB962C8B-B14F-4D97-AF65-F5344CB8AC3E}">
        <p14:creationId xmlns:p14="http://schemas.microsoft.com/office/powerpoint/2010/main" val="196614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anim calcmode="lin" valueType="num">
                                      <p:cBhvr additive="base">
                                        <p:cTn id="1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 calcmode="lin" valueType="num">
                                      <p:cBhvr additive="base">
                                        <p:cTn id="1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anim calcmode="lin" valueType="num">
                                      <p:cBhvr additive="base">
                                        <p:cTn id="2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7" end="7"/>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anim calcmode="lin" valueType="num">
                                      <p:cBhvr additive="base">
                                        <p:cTn id="2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8" end="8"/>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anim calcmode="lin" valueType="num">
                                      <p:cBhvr additive="base">
                                        <p:cTn id="29"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anim calcmode="lin" valueType="num">
                                      <p:cBhvr additive="base">
                                        <p:cTn id="3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anim calcmode="lin" valueType="num">
                                      <p:cBhvr additive="base">
                                        <p:cTn id="37"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14" end="14"/>
                                            </p:txEl>
                                          </p:spTgt>
                                        </p:tgtEl>
                                        <p:attrNameLst>
                                          <p:attrName>style.visibility</p:attrName>
                                        </p:attrNameLst>
                                      </p:cBhvr>
                                      <p:to>
                                        <p:strVal val="visible"/>
                                      </p:to>
                                    </p:set>
                                    <p:anim calcmode="lin" valueType="num">
                                      <p:cBhvr additive="base">
                                        <p:cTn id="43"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16" end="16"/>
                                            </p:txEl>
                                          </p:spTgt>
                                        </p:tgtEl>
                                        <p:attrNameLst>
                                          <p:attrName>style.visibility</p:attrName>
                                        </p:attrNameLst>
                                      </p:cBhvr>
                                      <p:to>
                                        <p:strVal val="visible"/>
                                      </p:to>
                                    </p:set>
                                    <p:anim calcmode="lin" valueType="num">
                                      <p:cBhvr additive="base">
                                        <p:cTn id="49"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18" end="18"/>
                                            </p:txEl>
                                          </p:spTgt>
                                        </p:tgtEl>
                                        <p:attrNameLst>
                                          <p:attrName>style.visibility</p:attrName>
                                        </p:attrNameLst>
                                      </p:cBhvr>
                                      <p:to>
                                        <p:strVal val="visible"/>
                                      </p:to>
                                    </p:set>
                                    <p:anim calcmode="lin" valueType="num">
                                      <p:cBhvr additive="base">
                                        <p:cTn id="55" dur="500" fill="hold"/>
                                        <p:tgtEl>
                                          <p:spTgt spid="4">
                                            <p:txEl>
                                              <p:pRg st="18" end="1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1024" y="1"/>
            <a:ext cx="6319686" cy="498585"/>
          </a:xfrm>
        </p:spPr>
        <p:txBody>
          <a:bodyPr>
            <a:noAutofit/>
          </a:bodyPr>
          <a:lstStyle/>
          <a:p>
            <a:r>
              <a:rPr lang="en-US" sz="4000" dirty="0"/>
              <a:t>Impedance </a:t>
            </a:r>
            <a:r>
              <a:rPr lang="en-US" sz="2800" dirty="0">
                <a:sym typeface="Wingdings" panose="05000000000000000000" pitchFamily="2" charset="2"/>
              </a:rPr>
              <a:t></a:t>
            </a:r>
            <a:r>
              <a:rPr lang="en-US" sz="4000" dirty="0"/>
              <a:t> Ratio of Phasors</a:t>
            </a:r>
          </a:p>
        </p:txBody>
      </p:sp>
      <mc:AlternateContent xmlns:mc="http://schemas.openxmlformats.org/markup-compatibility/2006" xmlns:a14="http://schemas.microsoft.com/office/drawing/2010/main">
        <mc:Choice Requires="a14">
          <p:sp>
            <p:nvSpPr>
              <p:cNvPr id="4" name="TextBox 3"/>
              <p:cNvSpPr txBox="1"/>
              <p:nvPr/>
            </p:nvSpPr>
            <p:spPr>
              <a:xfrm>
                <a:off x="417689" y="643787"/>
                <a:ext cx="11604978" cy="592764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solidFill>
                      <a:schemeClr val="bg1"/>
                    </a:solidFill>
                    <a:ea typeface="Cambria Math" panose="02040503050406030204" pitchFamily="18" charset="0"/>
                  </a:rPr>
                  <a:t>For an inductor: </a:t>
                </a:r>
                <a14:m>
                  <m:oMath xmlns:m="http://schemas.openxmlformats.org/officeDocument/2006/math">
                    <m:sSub>
                      <m:sSubPr>
                        <m:ctrlPr>
                          <a:rPr lang="en-US" altLang="en-US" i="1">
                            <a:latin typeface="Cambria Math" panose="02040503050406030204" pitchFamily="18" charset="0"/>
                            <a:ea typeface="ＭＳ Ｐゴシック" pitchFamily="34" charset="-128"/>
                          </a:rPr>
                        </m:ctrlPr>
                      </m:sSubPr>
                      <m:e>
                        <m:r>
                          <m:rPr>
                            <m:sty m:val="p"/>
                          </m:rPr>
                          <a:rPr lang="en-US" altLang="en-US">
                            <a:latin typeface="Cambria Math" panose="02040503050406030204" pitchFamily="18" charset="0"/>
                            <a:ea typeface="ＭＳ Ｐゴシック" pitchFamily="34" charset="-128"/>
                          </a:rPr>
                          <m:t>v</m:t>
                        </m:r>
                      </m:e>
                      <m:sub>
                        <m:r>
                          <m:rPr>
                            <m:sty m:val="p"/>
                          </m:rPr>
                          <a:rPr lang="en-US" altLang="en-US">
                            <a:latin typeface="Cambria Math" panose="02040503050406030204" pitchFamily="18" charset="0"/>
                            <a:ea typeface="ＭＳ Ｐゴシック" pitchFamily="34" charset="-128"/>
                          </a:rPr>
                          <m:t>L</m:t>
                        </m:r>
                      </m:sub>
                    </m:sSub>
                    <m:d>
                      <m:dPr>
                        <m:ctrlPr>
                          <a:rPr lang="en-US" altLang="en-US" i="1">
                            <a:latin typeface="Cambria Math" panose="02040503050406030204" pitchFamily="18" charset="0"/>
                            <a:ea typeface="ＭＳ Ｐゴシック" pitchFamily="34" charset="-128"/>
                          </a:rPr>
                        </m:ctrlPr>
                      </m:dPr>
                      <m:e>
                        <m:r>
                          <m:rPr>
                            <m:sty m:val="p"/>
                          </m:rPr>
                          <a:rPr lang="en-US" altLang="en-US">
                            <a:latin typeface="Cambria Math" panose="02040503050406030204" pitchFamily="18" charset="0"/>
                            <a:ea typeface="ＭＳ Ｐゴシック" pitchFamily="34" charset="-128"/>
                          </a:rPr>
                          <m:t>t</m:t>
                        </m:r>
                      </m:e>
                    </m:d>
                    <m:r>
                      <a:rPr lang="en-US" altLang="en-US">
                        <a:latin typeface="Cambria Math" panose="02040503050406030204" pitchFamily="18" charset="0"/>
                        <a:ea typeface="ＭＳ Ｐゴシック" pitchFamily="34" charset="-128"/>
                      </a:rPr>
                      <m:t>=</m:t>
                    </m:r>
                    <m:r>
                      <m:rPr>
                        <m:sty m:val="p"/>
                      </m:rPr>
                      <a:rPr lang="en-US" altLang="en-US">
                        <a:latin typeface="Cambria Math" panose="02040503050406030204" pitchFamily="18" charset="0"/>
                        <a:ea typeface="ＭＳ Ｐゴシック" pitchFamily="34" charset="-128"/>
                      </a:rPr>
                      <m:t>L</m:t>
                    </m:r>
                    <m:f>
                      <m:fPr>
                        <m:ctrlPr>
                          <a:rPr lang="en-US" altLang="en-US" i="1">
                            <a:latin typeface="Cambria Math" panose="02040503050406030204" pitchFamily="18" charset="0"/>
                            <a:ea typeface="Cambria Math" panose="02040503050406030204" pitchFamily="18" charset="0"/>
                          </a:rPr>
                        </m:ctrlPr>
                      </m:fPr>
                      <m:num>
                        <m:sSub>
                          <m:sSubPr>
                            <m:ctrlPr>
                              <a:rPr lang="en-US" altLang="en-US" i="1">
                                <a:latin typeface="Cambria Math" panose="02040503050406030204" pitchFamily="18" charset="0"/>
                                <a:ea typeface="Cambria Math" panose="02040503050406030204" pitchFamily="18" charset="0"/>
                              </a:rPr>
                            </m:ctrlPr>
                          </m:sSubPr>
                          <m:e>
                            <m:r>
                              <m:rPr>
                                <m:sty m:val="p"/>
                              </m:rPr>
                              <a:rPr lang="en-US" altLang="en-US">
                                <a:latin typeface="Cambria Math" panose="02040503050406030204" pitchFamily="18" charset="0"/>
                                <a:ea typeface="Cambria Math" panose="02040503050406030204" pitchFamily="18" charset="0"/>
                              </a:rPr>
                              <m:t>di</m:t>
                            </m:r>
                          </m:e>
                          <m:sub>
                            <m:r>
                              <m:rPr>
                                <m:sty m:val="p"/>
                              </m:rPr>
                              <a:rPr lang="en-US" altLang="en-US">
                                <a:latin typeface="Cambria Math" panose="02040503050406030204" pitchFamily="18" charset="0"/>
                                <a:ea typeface="Cambria Math" panose="02040503050406030204" pitchFamily="18" charset="0"/>
                              </a:rPr>
                              <m:t>L</m:t>
                            </m:r>
                          </m:sub>
                        </m:sSub>
                        <m:d>
                          <m:dPr>
                            <m:ctrlPr>
                              <a:rPr lang="en-US" altLang="en-US" i="1">
                                <a:latin typeface="Cambria Math" panose="02040503050406030204" pitchFamily="18" charset="0"/>
                                <a:ea typeface="Cambria Math" panose="02040503050406030204" pitchFamily="18" charset="0"/>
                              </a:rPr>
                            </m:ctrlPr>
                          </m:dPr>
                          <m:e>
                            <m:r>
                              <m:rPr>
                                <m:sty m:val="p"/>
                              </m:rPr>
                              <a:rPr lang="en-US" altLang="en-US">
                                <a:latin typeface="Cambria Math" panose="02040503050406030204" pitchFamily="18" charset="0"/>
                                <a:ea typeface="Cambria Math" panose="02040503050406030204" pitchFamily="18" charset="0"/>
                              </a:rPr>
                              <m:t>t</m:t>
                            </m:r>
                          </m:e>
                        </m:d>
                      </m:num>
                      <m:den>
                        <m:r>
                          <m:rPr>
                            <m:sty m:val="p"/>
                          </m:rPr>
                          <a:rPr lang="en-US" altLang="en-US">
                            <a:latin typeface="Cambria Math" panose="02040503050406030204" pitchFamily="18" charset="0"/>
                            <a:ea typeface="Cambria Math" panose="02040503050406030204" pitchFamily="18" charset="0"/>
                          </a:rPr>
                          <m:t>dt</m:t>
                        </m:r>
                      </m:den>
                    </m:f>
                  </m:oMath>
                </a14:m>
                <a:r>
                  <a:rPr lang="en-US" dirty="0">
                    <a:solidFill>
                      <a:schemeClr val="bg1"/>
                    </a:solidFill>
                    <a:ea typeface="Cambria Math" panose="02040503050406030204" pitchFamily="18" charset="0"/>
                  </a:rPr>
                  <a:t>.  In terms of phasors, </a:t>
                </a:r>
                <a14:m>
                  <m:oMath xmlns:m="http://schemas.openxmlformats.org/officeDocument/2006/math">
                    <m:sSub>
                      <m:sSubPr>
                        <m:ctrlPr>
                          <a:rPr lang="en-US" i="1">
                            <a:solidFill>
                              <a:schemeClr val="bg1"/>
                            </a:solidFill>
                            <a:latin typeface="Cambria Math" panose="02040503050406030204" pitchFamily="18" charset="0"/>
                          </a:rPr>
                        </m:ctrlPr>
                      </m:sSubPr>
                      <m:e>
                        <m:r>
                          <a:rPr lang="en-US" b="1">
                            <a:solidFill>
                              <a:schemeClr val="bg1"/>
                            </a:solidFill>
                            <a:latin typeface="Cambria Math" panose="02040503050406030204" pitchFamily="18" charset="0"/>
                          </a:rPr>
                          <m:t>𝐕</m:t>
                        </m:r>
                      </m:e>
                      <m:sub>
                        <m:r>
                          <a:rPr lang="en-US" b="1" i="1">
                            <a:solidFill>
                              <a:schemeClr val="bg1"/>
                            </a:solidFill>
                            <a:latin typeface="Cambria Math" panose="02040503050406030204" pitchFamily="18" charset="0"/>
                          </a:rPr>
                          <m:t>𝐋</m:t>
                        </m:r>
                      </m:sub>
                    </m:sSub>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Ljω</m:t>
                    </m:r>
                    <m:sSub>
                      <m:sSubPr>
                        <m:ctrlPr>
                          <a:rPr lang="en-US" i="1">
                            <a:solidFill>
                              <a:schemeClr val="bg1"/>
                            </a:solidFill>
                            <a:latin typeface="Cambria Math" panose="02040503050406030204" pitchFamily="18" charset="0"/>
                          </a:rPr>
                        </m:ctrlPr>
                      </m:sSubPr>
                      <m:e>
                        <m:r>
                          <a:rPr lang="en-US" b="1" i="0" smtClean="0">
                            <a:solidFill>
                              <a:schemeClr val="bg1"/>
                            </a:solidFill>
                            <a:latin typeface="Cambria Math" panose="02040503050406030204" pitchFamily="18" charset="0"/>
                          </a:rPr>
                          <m:t>𝐈</m:t>
                        </m:r>
                      </m:e>
                      <m:sub>
                        <m:r>
                          <a:rPr lang="en-US" b="1" i="1">
                            <a:solidFill>
                              <a:schemeClr val="bg1"/>
                            </a:solidFill>
                            <a:latin typeface="Cambria Math" panose="02040503050406030204" pitchFamily="18" charset="0"/>
                          </a:rPr>
                          <m:t>𝐋</m:t>
                        </m:r>
                      </m:sub>
                    </m:sSub>
                    <m:r>
                      <a:rPr lang="en-US">
                        <a:solidFill>
                          <a:schemeClr val="bg1"/>
                        </a:solidFill>
                        <a:latin typeface="Cambria Math" panose="02040503050406030204" pitchFamily="18" charset="0"/>
                      </a:rPr>
                      <m:t>.</m:t>
                    </m:r>
                  </m:oMath>
                </a14:m>
                <a:endParaRPr lang="en-US" dirty="0">
                  <a:solidFill>
                    <a:schemeClr val="bg1"/>
                  </a:solidFill>
                  <a:ea typeface="Cambria Math" panose="02040503050406030204" pitchFamily="18" charset="0"/>
                  <a:cs typeface="Arial" panose="020B0604020202020204" pitchFamily="34" charset="0"/>
                </a:endParaRPr>
              </a:p>
              <a:p>
                <a:endParaRPr lang="en-US" dirty="0">
                  <a:solidFill>
                    <a:schemeClr val="bg1"/>
                  </a:solidFill>
                  <a:ea typeface="Cambria Math" panose="02040503050406030204" pitchFamily="18" charset="0"/>
                  <a:cs typeface="Arial" panose="020B0604020202020204" pitchFamily="34" charset="0"/>
                </a:endParaRPr>
              </a:p>
              <a:p>
                <a:r>
                  <a:rPr lang="en-US" dirty="0">
                    <a:solidFill>
                      <a:schemeClr val="bg1"/>
                    </a:solidFill>
                    <a:ea typeface="Cambria Math" panose="02040503050406030204" pitchFamily="18" charset="0"/>
                  </a:rPr>
                  <a:t>Define inductor impedance </a:t>
                </a:r>
                <a:r>
                  <a:rPr lang="en-US" b="1" dirty="0">
                    <a:solidFill>
                      <a:schemeClr val="bg1"/>
                    </a:solidFill>
                    <a:ea typeface="Cambria Math" panose="02040503050406030204" pitchFamily="18" charset="0"/>
                  </a:rPr>
                  <a:t>Z</a:t>
                </a:r>
                <a:r>
                  <a:rPr lang="en-US" b="1" baseline="-25000" dirty="0">
                    <a:solidFill>
                      <a:schemeClr val="bg1"/>
                    </a:solidFill>
                    <a:ea typeface="Cambria Math" panose="02040503050406030204" pitchFamily="18" charset="0"/>
                  </a:rPr>
                  <a:t>L</a:t>
                </a:r>
                <a:r>
                  <a:rPr lang="en-US" dirty="0">
                    <a:solidFill>
                      <a:schemeClr val="bg1"/>
                    </a:solidFill>
                    <a:ea typeface="Cambria Math" panose="02040503050406030204" pitchFamily="18" charset="0"/>
                  </a:rPr>
                  <a:t> as phasor voltage divided by phasor current.</a:t>
                </a:r>
              </a:p>
              <a:p>
                <a:endParaRPr lang="en-US" dirty="0">
                  <a:solidFill>
                    <a:schemeClr val="bg1"/>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1" i="1">
                              <a:solidFill>
                                <a:schemeClr val="bg1"/>
                              </a:solidFill>
                              <a:latin typeface="Cambria Math" panose="02040503050406030204" pitchFamily="18" charset="0"/>
                            </a:rPr>
                          </m:ctrlPr>
                        </m:sSubPr>
                        <m:e>
                          <m:r>
                            <a:rPr lang="en-US" b="1" i="0">
                              <a:solidFill>
                                <a:schemeClr val="bg1"/>
                              </a:solidFill>
                              <a:latin typeface="Cambria Math" panose="02040503050406030204" pitchFamily="18" charset="0"/>
                            </a:rPr>
                            <m:t>𝐙</m:t>
                          </m:r>
                        </m:e>
                        <m:sub>
                          <m:r>
                            <a:rPr lang="en-US" b="1" i="0">
                              <a:solidFill>
                                <a:schemeClr val="bg1"/>
                              </a:solidFill>
                              <a:latin typeface="Cambria Math" panose="02040503050406030204" pitchFamily="18" charset="0"/>
                            </a:rPr>
                            <m:t>𝐋</m:t>
                          </m:r>
                        </m:sub>
                      </m:sSub>
                      <m:r>
                        <a:rPr lang="en-US">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b="1">
                                  <a:solidFill>
                                    <a:schemeClr val="bg1"/>
                                  </a:solidFill>
                                  <a:latin typeface="Cambria Math" panose="02040503050406030204" pitchFamily="18" charset="0"/>
                                </a:rPr>
                                <m:t>𝐕</m:t>
                              </m:r>
                            </m:e>
                            <m:sub>
                              <m:r>
                                <a:rPr lang="en-US" b="1" i="1">
                                  <a:solidFill>
                                    <a:schemeClr val="bg1"/>
                                  </a:solidFill>
                                  <a:latin typeface="Cambria Math" panose="02040503050406030204" pitchFamily="18" charset="0"/>
                                </a:rPr>
                                <m:t>𝐋</m:t>
                              </m:r>
                            </m:sub>
                          </m:sSub>
                        </m:num>
                        <m:den>
                          <m:sSub>
                            <m:sSubPr>
                              <m:ctrlPr>
                                <a:rPr lang="en-US" b="1" i="1">
                                  <a:solidFill>
                                    <a:schemeClr val="bg1"/>
                                  </a:solidFill>
                                  <a:latin typeface="Cambria Math" panose="02040503050406030204" pitchFamily="18" charset="0"/>
                                </a:rPr>
                              </m:ctrlPr>
                            </m:sSubPr>
                            <m:e>
                              <m:r>
                                <a:rPr lang="en-US" b="1" i="0" smtClean="0">
                                  <a:solidFill>
                                    <a:schemeClr val="bg1"/>
                                  </a:solidFill>
                                  <a:latin typeface="Cambria Math" panose="02040503050406030204" pitchFamily="18" charset="0"/>
                                </a:rPr>
                                <m:t>𝐈</m:t>
                              </m:r>
                            </m:e>
                            <m:sub>
                              <m:r>
                                <a:rPr lang="en-US" b="1" i="0">
                                  <a:solidFill>
                                    <a:schemeClr val="bg1"/>
                                  </a:solidFill>
                                  <a:latin typeface="Cambria Math" panose="02040503050406030204" pitchFamily="18" charset="0"/>
                                </a:rPr>
                                <m:t>𝐋</m:t>
                              </m:r>
                            </m:sub>
                          </m:sSub>
                        </m:den>
                      </m:f>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j</m:t>
                      </m:r>
                      <m:r>
                        <m:rPr>
                          <m:sty m:val="p"/>
                        </m:rPr>
                        <a:rPr lang="el-GR">
                          <a:solidFill>
                            <a:schemeClr val="bg1"/>
                          </a:solidFill>
                          <a:latin typeface="Cambria Math" panose="02040503050406030204" pitchFamily="18" charset="0"/>
                          <a:ea typeface="Cambria Math" panose="02040503050406030204" pitchFamily="18" charset="0"/>
                        </a:rPr>
                        <m:t>ω</m:t>
                      </m:r>
                      <m:r>
                        <m:rPr>
                          <m:sty m:val="p"/>
                        </m:rPr>
                        <a:rPr lang="en-US">
                          <a:solidFill>
                            <a:schemeClr val="bg1"/>
                          </a:solidFill>
                          <a:latin typeface="Cambria Math" panose="02040503050406030204" pitchFamily="18" charset="0"/>
                          <a:ea typeface="Cambria Math" panose="02040503050406030204" pitchFamily="18" charset="0"/>
                        </a:rPr>
                        <m:t>L</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Also</m:t>
                      </m:r>
                      <m:r>
                        <a:rPr lang="en-US">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 </m:t>
                      </m:r>
                      <m:sSub>
                        <m:sSubPr>
                          <m:ctrlPr>
                            <a:rPr lang="en-US" b="1" i="1">
                              <a:solidFill>
                                <a:schemeClr val="bg1"/>
                              </a:solidFill>
                              <a:latin typeface="Cambria Math" panose="02040503050406030204" pitchFamily="18" charset="0"/>
                            </a:rPr>
                          </m:ctrlPr>
                        </m:sSubPr>
                        <m:e>
                          <m:r>
                            <a:rPr lang="en-US" b="1">
                              <a:solidFill>
                                <a:schemeClr val="bg1"/>
                              </a:solidFill>
                              <a:latin typeface="Cambria Math" panose="02040503050406030204" pitchFamily="18" charset="0"/>
                            </a:rPr>
                            <m:t>𝐙</m:t>
                          </m:r>
                        </m:e>
                        <m:sub>
                          <m:r>
                            <a:rPr lang="en-US" b="1">
                              <a:solidFill>
                                <a:schemeClr val="bg1"/>
                              </a:solidFill>
                              <a:latin typeface="Cambria Math" panose="02040503050406030204" pitchFamily="18" charset="0"/>
                            </a:rPr>
                            <m:t>𝐋</m:t>
                          </m:r>
                        </m:sub>
                      </m:sSub>
                      <m:r>
                        <a:rPr lang="en-US">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jX</m:t>
                          </m:r>
                        </m:e>
                        <m:sub>
                          <m:r>
                            <m:rPr>
                              <m:sty m:val="p"/>
                            </m:rPr>
                            <a:rPr lang="en-US">
                              <a:solidFill>
                                <a:schemeClr val="bg1"/>
                              </a:solidFill>
                              <a:latin typeface="Cambria Math" panose="02040503050406030204" pitchFamily="18" charset="0"/>
                            </a:rPr>
                            <m:t>L</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X</m:t>
                          </m:r>
                        </m:e>
                        <m:sub>
                          <m:r>
                            <m:rPr>
                              <m:sty m:val="p"/>
                            </m:rPr>
                            <a:rPr lang="en-US">
                              <a:solidFill>
                                <a:schemeClr val="bg1"/>
                              </a:solidFill>
                              <a:latin typeface="Cambria Math" panose="02040503050406030204" pitchFamily="18" charset="0"/>
                            </a:rPr>
                            <m:t>L</m:t>
                          </m:r>
                        </m:sub>
                      </m:sSub>
                      <m:r>
                        <a:rPr lang="en-US" i="1">
                          <a:solidFill>
                            <a:schemeClr val="bg1"/>
                          </a:solidFill>
                          <a:latin typeface="Cambria Math" panose="02040503050406030204" pitchFamily="18" charset="0"/>
                        </a:rPr>
                        <m:t>∠90</m:t>
                      </m:r>
                      <m:r>
                        <a:rPr lang="en-US" i="1">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 </m:t>
                      </m:r>
                      <m:r>
                        <a:rPr lang="el-GR" b="0" i="1" smtClean="0">
                          <a:solidFill>
                            <a:schemeClr val="bg1"/>
                          </a:solidFill>
                          <a:latin typeface="Cambria Math" panose="02040503050406030204" pitchFamily="18" charset="0"/>
                          <a:ea typeface="Cambria Math" panose="02040503050406030204" pitchFamily="18" charset="0"/>
                        </a:rPr>
                        <m:t>Ω</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where</m:t>
                      </m:r>
                      <m:r>
                        <a:rPr lang="en-US">
                          <a:solidFill>
                            <a:schemeClr val="bg1"/>
                          </a:solidFill>
                          <a:latin typeface="Cambria Math" panose="02040503050406030204" pitchFamily="18" charset="0"/>
                          <a:ea typeface="Cambria Math" panose="02040503050406030204" pitchFamily="18" charset="0"/>
                        </a:rPr>
                        <m:t> </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X</m:t>
                          </m:r>
                        </m:e>
                        <m:sub>
                          <m:r>
                            <m:rPr>
                              <m:sty m:val="p"/>
                            </m:rPr>
                            <a:rPr lang="en-US">
                              <a:solidFill>
                                <a:schemeClr val="bg1"/>
                              </a:solidFill>
                              <a:latin typeface="Cambria Math" panose="02040503050406030204" pitchFamily="18" charset="0"/>
                              <a:ea typeface="Cambria Math" panose="02040503050406030204" pitchFamily="18" charset="0"/>
                            </a:rPr>
                            <m:t>L</m:t>
                          </m:r>
                        </m:sub>
                      </m:sSub>
                      <m:r>
                        <a:rPr lang="en-US" i="1">
                          <a:solidFill>
                            <a:srgbClr val="000000"/>
                          </a:solidFill>
                          <a:latin typeface="Cambria Math" panose="02040503050406030204" pitchFamily="18" charset="0"/>
                          <a:ea typeface="Cambria Math" panose="02040503050406030204" pitchFamily="18" charset="0"/>
                        </a:rPr>
                        <m:t>≜</m:t>
                      </m:r>
                      <m:r>
                        <m:rPr>
                          <m:sty m:val="p"/>
                        </m:rPr>
                        <a:rPr lang="el-GR">
                          <a:solidFill>
                            <a:schemeClr val="bg1"/>
                          </a:solidFill>
                          <a:latin typeface="Cambria Math" panose="02040503050406030204" pitchFamily="18" charset="0"/>
                          <a:ea typeface="Cambria Math" panose="02040503050406030204" pitchFamily="18" charset="0"/>
                        </a:rPr>
                        <m:t>ω</m:t>
                      </m:r>
                      <m:r>
                        <m:rPr>
                          <m:sty m:val="p"/>
                        </m:rPr>
                        <a:rPr lang="en-US">
                          <a:solidFill>
                            <a:schemeClr val="bg1"/>
                          </a:solidFill>
                          <a:latin typeface="Cambria Math" panose="02040503050406030204" pitchFamily="18" charset="0"/>
                          <a:ea typeface="Cambria Math" panose="02040503050406030204" pitchFamily="18" charset="0"/>
                        </a:rPr>
                        <m:t>L</m:t>
                      </m:r>
                      <m:r>
                        <m:rPr>
                          <m:nor/>
                        </m:rPr>
                        <a:rPr lang="en-US" i="1" dirty="0">
                          <a:solidFill>
                            <a:schemeClr val="bg1"/>
                          </a:solidFill>
                        </a:rPr>
                        <m:t>.</m:t>
                      </m:r>
                    </m:oMath>
                  </m:oMathPara>
                </a14:m>
                <a:endParaRPr lang="en-US" i="1" dirty="0">
                  <a:solidFill>
                    <a:schemeClr val="bg1"/>
                  </a:solidFill>
                </a:endParaRPr>
              </a:p>
              <a:p>
                <a:pPr algn="ctr"/>
                <a:endParaRPr lang="en-US" i="1" dirty="0">
                  <a:solidFill>
                    <a:schemeClr val="bg1"/>
                  </a:solidFill>
                </a:endParaRPr>
              </a:p>
              <a:p>
                <a:pPr algn="ct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X</m:t>
                          </m:r>
                        </m:e>
                        <m:sub>
                          <m:r>
                            <m:rPr>
                              <m:sty m:val="p"/>
                            </m:rPr>
                            <a:rPr lang="en-US">
                              <a:solidFill>
                                <a:schemeClr val="bg1"/>
                              </a:solidFill>
                              <a:latin typeface="Cambria Math" panose="02040503050406030204" pitchFamily="18" charset="0"/>
                            </a:rPr>
                            <m:t>L</m:t>
                          </m:r>
                        </m:sub>
                      </m:sSub>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is</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referred</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to</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as</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inductive</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reactance</m:t>
                      </m:r>
                      <m:r>
                        <a:rPr lang="en-US" b="0" i="0" smtClean="0">
                          <a:solidFill>
                            <a:schemeClr val="bg1"/>
                          </a:solidFill>
                          <a:latin typeface="Cambria Math" panose="02040503050406030204" pitchFamily="18" charset="0"/>
                        </a:rPr>
                        <m:t>.</m:t>
                      </m:r>
                    </m:oMath>
                  </m:oMathPara>
                </a14:m>
                <a:endParaRPr lang="en-US" dirty="0">
                  <a:solidFill>
                    <a:schemeClr val="bg1"/>
                  </a:solidFill>
                  <a:ea typeface="Cambria Math" panose="02040503050406030204" pitchFamily="18" charset="0"/>
                  <a:cs typeface="Arial" panose="020B0604020202020204" pitchFamily="34" charset="0"/>
                </a:endParaRPr>
              </a:p>
              <a:p>
                <a:pPr algn="ctr"/>
                <a:endParaRPr lang="en-US" dirty="0">
                  <a:solidFill>
                    <a:schemeClr val="bg1"/>
                  </a:solidFill>
                  <a:ea typeface="Cambria Math" panose="02040503050406030204" pitchFamily="18" charset="0"/>
                  <a:cs typeface="Arial" panose="020B0604020202020204" pitchFamily="34" charset="0"/>
                </a:endParaRPr>
              </a:p>
              <a:p>
                <a:r>
                  <a:rPr lang="en-US" dirty="0">
                    <a:solidFill>
                      <a:schemeClr val="bg1"/>
                    </a:solidFill>
                    <a:ea typeface="Cambria Math" panose="02040503050406030204" pitchFamily="18" charset="0"/>
                  </a:rPr>
                  <a:t>For a capacitor: </a:t>
                </a:r>
                <a14:m>
                  <m:oMath xmlns:m="http://schemas.openxmlformats.org/officeDocument/2006/math">
                    <m:sSub>
                      <m:sSubPr>
                        <m:ctrlPr>
                          <a:rPr lang="en-US" altLang="en-US" i="1">
                            <a:latin typeface="Cambria Math" panose="02040503050406030204" pitchFamily="18" charset="0"/>
                            <a:ea typeface="ＭＳ Ｐゴシック" pitchFamily="34" charset="-128"/>
                          </a:rPr>
                        </m:ctrlPr>
                      </m:sSubPr>
                      <m:e>
                        <m:r>
                          <m:rPr>
                            <m:sty m:val="p"/>
                          </m:rPr>
                          <a:rPr lang="en-US" altLang="en-US">
                            <a:latin typeface="Cambria Math" panose="02040503050406030204" pitchFamily="18" charset="0"/>
                            <a:ea typeface="ＭＳ Ｐゴシック" pitchFamily="34" charset="-128"/>
                          </a:rPr>
                          <m:t>I</m:t>
                        </m:r>
                      </m:e>
                      <m:sub>
                        <m:r>
                          <m:rPr>
                            <m:sty m:val="p"/>
                          </m:rPr>
                          <a:rPr lang="en-US" altLang="en-US">
                            <a:latin typeface="Cambria Math" panose="02040503050406030204" pitchFamily="18" charset="0"/>
                            <a:ea typeface="ＭＳ Ｐゴシック" pitchFamily="34" charset="-128"/>
                          </a:rPr>
                          <m:t>C</m:t>
                        </m:r>
                      </m:sub>
                    </m:sSub>
                    <m:d>
                      <m:dPr>
                        <m:ctrlPr>
                          <a:rPr lang="en-US" altLang="en-US" i="1">
                            <a:latin typeface="Cambria Math" panose="02040503050406030204" pitchFamily="18" charset="0"/>
                            <a:ea typeface="ＭＳ Ｐゴシック" pitchFamily="34" charset="-128"/>
                          </a:rPr>
                        </m:ctrlPr>
                      </m:dPr>
                      <m:e>
                        <m:r>
                          <m:rPr>
                            <m:sty m:val="p"/>
                          </m:rPr>
                          <a:rPr lang="en-US" altLang="en-US">
                            <a:latin typeface="Cambria Math" panose="02040503050406030204" pitchFamily="18" charset="0"/>
                            <a:ea typeface="ＭＳ Ｐゴシック" pitchFamily="34" charset="-128"/>
                          </a:rPr>
                          <m:t>t</m:t>
                        </m:r>
                      </m:e>
                    </m:d>
                    <m:r>
                      <a:rPr lang="en-US" altLang="en-US">
                        <a:latin typeface="Cambria Math" panose="02040503050406030204" pitchFamily="18" charset="0"/>
                        <a:ea typeface="ＭＳ Ｐゴシック" pitchFamily="34" charset="-128"/>
                      </a:rPr>
                      <m:t>=</m:t>
                    </m:r>
                    <m:r>
                      <m:rPr>
                        <m:sty m:val="p"/>
                      </m:rPr>
                      <a:rPr lang="en-US" altLang="en-US">
                        <a:latin typeface="Cambria Math" panose="02040503050406030204" pitchFamily="18" charset="0"/>
                        <a:ea typeface="ＭＳ Ｐゴシック" pitchFamily="34" charset="-128"/>
                      </a:rPr>
                      <m:t>C</m:t>
                    </m:r>
                    <m:f>
                      <m:fPr>
                        <m:ctrlPr>
                          <a:rPr lang="en-US" altLang="en-US" i="1">
                            <a:latin typeface="Cambria Math" panose="02040503050406030204" pitchFamily="18" charset="0"/>
                            <a:ea typeface="Cambria Math" panose="02040503050406030204" pitchFamily="18" charset="0"/>
                          </a:rPr>
                        </m:ctrlPr>
                      </m:fPr>
                      <m:num>
                        <m:sSub>
                          <m:sSubPr>
                            <m:ctrlPr>
                              <a:rPr lang="en-US" altLang="en-US" i="1">
                                <a:latin typeface="Cambria Math" panose="02040503050406030204" pitchFamily="18" charset="0"/>
                                <a:ea typeface="Cambria Math" panose="02040503050406030204" pitchFamily="18" charset="0"/>
                              </a:rPr>
                            </m:ctrlPr>
                          </m:sSubPr>
                          <m:e>
                            <m:r>
                              <m:rPr>
                                <m:sty m:val="p"/>
                              </m:rPr>
                              <a:rPr lang="en-US" altLang="en-US" i="0">
                                <a:latin typeface="Cambria Math" panose="02040503050406030204" pitchFamily="18" charset="0"/>
                                <a:ea typeface="Cambria Math" panose="02040503050406030204" pitchFamily="18" charset="0"/>
                              </a:rPr>
                              <m:t>dV</m:t>
                            </m:r>
                          </m:e>
                          <m:sub>
                            <m:r>
                              <m:rPr>
                                <m:sty m:val="p"/>
                              </m:rPr>
                              <a:rPr lang="en-US" altLang="en-US" i="0">
                                <a:latin typeface="Cambria Math" panose="02040503050406030204" pitchFamily="18" charset="0"/>
                                <a:ea typeface="Cambria Math" panose="02040503050406030204" pitchFamily="18" charset="0"/>
                              </a:rPr>
                              <m:t>C</m:t>
                            </m:r>
                          </m:sub>
                        </m:sSub>
                        <m:d>
                          <m:dPr>
                            <m:ctrlPr>
                              <a:rPr lang="en-US" altLang="en-US" i="1">
                                <a:latin typeface="Cambria Math" panose="02040503050406030204" pitchFamily="18" charset="0"/>
                                <a:ea typeface="Cambria Math" panose="02040503050406030204" pitchFamily="18" charset="0"/>
                              </a:rPr>
                            </m:ctrlPr>
                          </m:dPr>
                          <m:e>
                            <m:r>
                              <m:rPr>
                                <m:sty m:val="p"/>
                              </m:rPr>
                              <a:rPr lang="en-US" altLang="en-US">
                                <a:latin typeface="Cambria Math" panose="02040503050406030204" pitchFamily="18" charset="0"/>
                                <a:ea typeface="Cambria Math" panose="02040503050406030204" pitchFamily="18" charset="0"/>
                              </a:rPr>
                              <m:t>t</m:t>
                            </m:r>
                          </m:e>
                        </m:d>
                      </m:num>
                      <m:den>
                        <m:r>
                          <m:rPr>
                            <m:sty m:val="p"/>
                          </m:rPr>
                          <a:rPr lang="en-US" altLang="en-US">
                            <a:latin typeface="Cambria Math" panose="02040503050406030204" pitchFamily="18" charset="0"/>
                            <a:ea typeface="Cambria Math" panose="02040503050406030204" pitchFamily="18" charset="0"/>
                          </a:rPr>
                          <m:t>dt</m:t>
                        </m:r>
                      </m:den>
                    </m:f>
                  </m:oMath>
                </a14:m>
                <a:r>
                  <a:rPr lang="en-US" dirty="0">
                    <a:solidFill>
                      <a:schemeClr val="bg1"/>
                    </a:solidFill>
                    <a:ea typeface="Cambria Math" panose="02040503050406030204" pitchFamily="18" charset="0"/>
                  </a:rPr>
                  <a:t>.  In terms of phasors, </a:t>
                </a:r>
                <a14:m>
                  <m:oMath xmlns:m="http://schemas.openxmlformats.org/officeDocument/2006/math">
                    <m:sSub>
                      <m:sSubPr>
                        <m:ctrlPr>
                          <a:rPr lang="en-US" i="1">
                            <a:solidFill>
                              <a:schemeClr val="bg1"/>
                            </a:solidFill>
                            <a:latin typeface="Cambria Math" panose="02040503050406030204" pitchFamily="18" charset="0"/>
                          </a:rPr>
                        </m:ctrlPr>
                      </m:sSubPr>
                      <m:e>
                        <m:r>
                          <a:rPr lang="en-US" b="1" i="0" smtClean="0">
                            <a:solidFill>
                              <a:schemeClr val="bg1"/>
                            </a:solidFill>
                            <a:latin typeface="Cambria Math" panose="02040503050406030204" pitchFamily="18" charset="0"/>
                          </a:rPr>
                          <m:t>𝐈</m:t>
                        </m:r>
                      </m:e>
                      <m:sub>
                        <m:r>
                          <a:rPr lang="en-US" b="1" i="1">
                            <a:solidFill>
                              <a:schemeClr val="bg1"/>
                            </a:solidFill>
                            <a:latin typeface="Cambria Math" panose="02040503050406030204" pitchFamily="18" charset="0"/>
                          </a:rPr>
                          <m:t>𝐂</m:t>
                        </m:r>
                      </m:sub>
                    </m:sSub>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Cjω</m:t>
                    </m:r>
                    <m:sSub>
                      <m:sSubPr>
                        <m:ctrlPr>
                          <a:rPr lang="en-US" i="1">
                            <a:solidFill>
                              <a:schemeClr val="bg1"/>
                            </a:solidFill>
                            <a:latin typeface="Cambria Math" panose="02040503050406030204" pitchFamily="18" charset="0"/>
                          </a:rPr>
                        </m:ctrlPr>
                      </m:sSubPr>
                      <m:e>
                        <m:r>
                          <a:rPr lang="en-US" b="1">
                            <a:solidFill>
                              <a:schemeClr val="bg1"/>
                            </a:solidFill>
                            <a:latin typeface="Cambria Math" panose="02040503050406030204" pitchFamily="18" charset="0"/>
                          </a:rPr>
                          <m:t>𝐕</m:t>
                        </m:r>
                      </m:e>
                      <m:sub>
                        <m:r>
                          <a:rPr lang="en-US" b="1" i="1">
                            <a:solidFill>
                              <a:schemeClr val="bg1"/>
                            </a:solidFill>
                            <a:latin typeface="Cambria Math" panose="02040503050406030204" pitchFamily="18" charset="0"/>
                          </a:rPr>
                          <m:t>𝐂</m:t>
                        </m:r>
                      </m:sub>
                    </m:sSub>
                    <m:r>
                      <a:rPr lang="en-US">
                        <a:solidFill>
                          <a:schemeClr val="bg1"/>
                        </a:solidFill>
                        <a:latin typeface="Cambria Math" panose="02040503050406030204" pitchFamily="18" charset="0"/>
                      </a:rPr>
                      <m:t>.</m:t>
                    </m:r>
                  </m:oMath>
                </a14:m>
                <a:endParaRPr lang="en-US" dirty="0">
                  <a:solidFill>
                    <a:schemeClr val="bg1"/>
                  </a:solidFill>
                  <a:ea typeface="Cambria Math" panose="02040503050406030204" pitchFamily="18" charset="0"/>
                  <a:cs typeface="Arial" panose="020B0604020202020204" pitchFamily="34" charset="0"/>
                </a:endParaRPr>
              </a:p>
              <a:p>
                <a:endParaRPr lang="en-US" dirty="0">
                  <a:solidFill>
                    <a:schemeClr val="bg1"/>
                  </a:solidFill>
                  <a:ea typeface="Cambria Math" panose="02040503050406030204" pitchFamily="18" charset="0"/>
                  <a:cs typeface="Arial" panose="020B0604020202020204" pitchFamily="34" charset="0"/>
                </a:endParaRPr>
              </a:p>
              <a:p>
                <a:r>
                  <a:rPr lang="en-US" dirty="0">
                    <a:solidFill>
                      <a:schemeClr val="bg1"/>
                    </a:solidFill>
                    <a:ea typeface="Cambria Math" panose="02040503050406030204" pitchFamily="18" charset="0"/>
                  </a:rPr>
                  <a:t>Define capacitor impedance </a:t>
                </a:r>
                <a:r>
                  <a:rPr lang="en-US" b="1" dirty="0">
                    <a:solidFill>
                      <a:schemeClr val="bg1"/>
                    </a:solidFill>
                    <a:ea typeface="Cambria Math" panose="02040503050406030204" pitchFamily="18" charset="0"/>
                  </a:rPr>
                  <a:t>Z</a:t>
                </a:r>
                <a:r>
                  <a:rPr lang="en-US" b="1" baseline="-25000" dirty="0">
                    <a:solidFill>
                      <a:schemeClr val="bg1"/>
                    </a:solidFill>
                    <a:ea typeface="Cambria Math" panose="02040503050406030204" pitchFamily="18" charset="0"/>
                  </a:rPr>
                  <a:t>C</a:t>
                </a:r>
                <a:r>
                  <a:rPr lang="en-US" dirty="0">
                    <a:solidFill>
                      <a:schemeClr val="bg1"/>
                    </a:solidFill>
                    <a:ea typeface="Cambria Math" panose="02040503050406030204" pitchFamily="18" charset="0"/>
                  </a:rPr>
                  <a:t> as phasor voltage divided by phasor current.</a:t>
                </a:r>
              </a:p>
              <a:p>
                <a:endParaRPr lang="en-US" dirty="0">
                  <a:solidFill>
                    <a:schemeClr val="bg1"/>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1" i="1">
                              <a:solidFill>
                                <a:schemeClr val="bg1"/>
                              </a:solidFill>
                              <a:latin typeface="Cambria Math" panose="02040503050406030204" pitchFamily="18" charset="0"/>
                            </a:rPr>
                          </m:ctrlPr>
                        </m:sSubPr>
                        <m:e>
                          <m:r>
                            <a:rPr lang="en-US" b="1" i="0">
                              <a:solidFill>
                                <a:schemeClr val="bg1"/>
                              </a:solidFill>
                              <a:latin typeface="Cambria Math" panose="02040503050406030204" pitchFamily="18" charset="0"/>
                            </a:rPr>
                            <m:t>𝐙</m:t>
                          </m:r>
                        </m:e>
                        <m:sub>
                          <m:r>
                            <a:rPr lang="en-US" b="1" i="0">
                              <a:solidFill>
                                <a:schemeClr val="bg1"/>
                              </a:solidFill>
                              <a:latin typeface="Cambria Math" panose="02040503050406030204" pitchFamily="18" charset="0"/>
                            </a:rPr>
                            <m:t>𝐂</m:t>
                          </m:r>
                        </m:sub>
                      </m:sSub>
                      <m:r>
                        <a:rPr lang="en-US">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b="1">
                                  <a:solidFill>
                                    <a:schemeClr val="bg1"/>
                                  </a:solidFill>
                                  <a:latin typeface="Cambria Math" panose="02040503050406030204" pitchFamily="18" charset="0"/>
                                </a:rPr>
                                <m:t>𝐕</m:t>
                              </m:r>
                            </m:e>
                            <m:sub>
                              <m:r>
                                <a:rPr lang="en-US" b="1" i="0" smtClean="0">
                                  <a:solidFill>
                                    <a:schemeClr val="bg1"/>
                                  </a:solidFill>
                                  <a:latin typeface="Cambria Math" panose="02040503050406030204" pitchFamily="18" charset="0"/>
                                </a:rPr>
                                <m:t>𝐂</m:t>
                              </m:r>
                            </m:sub>
                          </m:sSub>
                        </m:num>
                        <m:den>
                          <m:sSub>
                            <m:sSubPr>
                              <m:ctrlPr>
                                <a:rPr lang="en-US" i="1">
                                  <a:solidFill>
                                    <a:schemeClr val="bg1"/>
                                  </a:solidFill>
                                  <a:latin typeface="Cambria Math" panose="02040503050406030204" pitchFamily="18" charset="0"/>
                                </a:rPr>
                              </m:ctrlPr>
                            </m:sSubPr>
                            <m:e>
                              <m:r>
                                <a:rPr lang="en-US" b="1">
                                  <a:solidFill>
                                    <a:schemeClr val="bg1"/>
                                  </a:solidFill>
                                  <a:latin typeface="Cambria Math" panose="02040503050406030204" pitchFamily="18" charset="0"/>
                                </a:rPr>
                                <m:t>𝐈</m:t>
                              </m:r>
                            </m:e>
                            <m:sub>
                              <m:r>
                                <a:rPr lang="en-US" b="1" i="0" smtClean="0">
                                  <a:solidFill>
                                    <a:schemeClr val="bg1"/>
                                  </a:solidFill>
                                  <a:latin typeface="Cambria Math" panose="02040503050406030204" pitchFamily="18" charset="0"/>
                                </a:rPr>
                                <m:t>𝐂</m:t>
                              </m:r>
                            </m:sub>
                          </m:sSub>
                        </m:den>
                      </m:f>
                      <m:r>
                        <a:rPr lang="en-US">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a:solidFill>
                                <a:schemeClr val="bg1"/>
                              </a:solidFill>
                              <a:latin typeface="Cambria Math" panose="02040503050406030204" pitchFamily="18" charset="0"/>
                            </a:rPr>
                            <m:t>1</m:t>
                          </m:r>
                        </m:num>
                        <m:den>
                          <m:r>
                            <m:rPr>
                              <m:sty m:val="p"/>
                            </m:rPr>
                            <a:rPr lang="en-US">
                              <a:solidFill>
                                <a:schemeClr val="bg1"/>
                              </a:solidFill>
                              <a:latin typeface="Cambria Math" panose="02040503050406030204" pitchFamily="18" charset="0"/>
                              <a:ea typeface="Cambria Math" panose="02040503050406030204" pitchFamily="18" charset="0"/>
                            </a:rPr>
                            <m:t>j</m:t>
                          </m:r>
                          <m:r>
                            <m:rPr>
                              <m:sty m:val="p"/>
                            </m:rPr>
                            <a:rPr lang="el-GR">
                              <a:solidFill>
                                <a:schemeClr val="bg1"/>
                              </a:solidFill>
                              <a:latin typeface="Cambria Math" panose="02040503050406030204" pitchFamily="18" charset="0"/>
                              <a:ea typeface="Cambria Math" panose="02040503050406030204" pitchFamily="18" charset="0"/>
                            </a:rPr>
                            <m:t>ω</m:t>
                          </m:r>
                          <m:r>
                            <m:rPr>
                              <m:sty m:val="p"/>
                            </m:rPr>
                            <a:rPr lang="en-US">
                              <a:solidFill>
                                <a:schemeClr val="bg1"/>
                              </a:solidFill>
                              <a:latin typeface="Cambria Math" panose="02040503050406030204" pitchFamily="18" charset="0"/>
                              <a:ea typeface="Cambria Math" panose="02040503050406030204" pitchFamily="18" charset="0"/>
                            </a:rPr>
                            <m:t>C</m:t>
                          </m:r>
                        </m:den>
                      </m:f>
                      <m:r>
                        <a:rPr lang="en-US">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Also</m:t>
                      </m:r>
                      <m:r>
                        <a:rPr lang="en-US" b="0" i="1" smtClean="0">
                          <a:solidFill>
                            <a:schemeClr val="bg1"/>
                          </a:solidFill>
                          <a:latin typeface="Cambria Math" panose="02040503050406030204" pitchFamily="18" charset="0"/>
                          <a:ea typeface="Cambria Math" panose="02040503050406030204" pitchFamily="18" charset="0"/>
                        </a:rPr>
                        <m:t>, </m:t>
                      </m:r>
                      <m:sSub>
                        <m:sSubPr>
                          <m:ctrlPr>
                            <a:rPr lang="en-US" b="1" i="1">
                              <a:solidFill>
                                <a:schemeClr val="bg1"/>
                              </a:solidFill>
                              <a:latin typeface="Cambria Math" panose="02040503050406030204" pitchFamily="18" charset="0"/>
                            </a:rPr>
                          </m:ctrlPr>
                        </m:sSubPr>
                        <m:e>
                          <m:r>
                            <a:rPr lang="en-US" b="1" i="0">
                              <a:solidFill>
                                <a:schemeClr val="bg1"/>
                              </a:solidFill>
                              <a:latin typeface="Cambria Math" panose="02040503050406030204" pitchFamily="18" charset="0"/>
                            </a:rPr>
                            <m:t>𝐙</m:t>
                          </m:r>
                        </m:e>
                        <m:sub>
                          <m:r>
                            <a:rPr lang="en-US" b="1" i="0">
                              <a:solidFill>
                                <a:schemeClr val="bg1"/>
                              </a:solidFill>
                              <a:latin typeface="Cambria Math" panose="02040503050406030204" pitchFamily="18" charset="0"/>
                            </a:rPr>
                            <m:t>𝐂</m:t>
                          </m:r>
                        </m:sub>
                      </m:sSub>
                      <m:r>
                        <a:rPr lang="en-US">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jX</m:t>
                          </m:r>
                        </m:e>
                        <m:sub>
                          <m:r>
                            <m:rPr>
                              <m:sty m:val="p"/>
                            </m:rPr>
                            <a:rPr lang="en-US">
                              <a:solidFill>
                                <a:schemeClr val="bg1"/>
                              </a:solidFill>
                              <a:latin typeface="Cambria Math" panose="02040503050406030204" pitchFamily="18" charset="0"/>
                            </a:rPr>
                            <m:t>C</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X</m:t>
                          </m:r>
                        </m:e>
                        <m:sub>
                          <m:r>
                            <m:rPr>
                              <m:sty m:val="p"/>
                            </m:rPr>
                            <a:rPr lang="en-US">
                              <a:solidFill>
                                <a:schemeClr val="bg1"/>
                              </a:solidFill>
                              <a:latin typeface="Cambria Math" panose="02040503050406030204" pitchFamily="18" charset="0"/>
                            </a:rPr>
                            <m:t>C</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−90</m:t>
                          </m:r>
                          <m:r>
                            <a:rPr lang="en-US" i="1">
                              <a:solidFill>
                                <a:schemeClr val="bg1"/>
                              </a:solidFill>
                              <a:latin typeface="Cambria Math" panose="02040503050406030204" pitchFamily="18" charset="0"/>
                              <a:ea typeface="Cambria Math" panose="02040503050406030204" pitchFamily="18" charset="0"/>
                            </a:rPr>
                            <m:t>˚</m:t>
                          </m:r>
                        </m:e>
                      </m:d>
                      <m:r>
                        <a:rPr lang="en-US" b="0" i="1" smtClean="0">
                          <a:solidFill>
                            <a:schemeClr val="bg1"/>
                          </a:solidFill>
                          <a:latin typeface="Cambria Math" panose="02040503050406030204" pitchFamily="18" charset="0"/>
                          <a:ea typeface="Cambria Math" panose="02040503050406030204" pitchFamily="18" charset="0"/>
                        </a:rPr>
                        <m:t> </m:t>
                      </m:r>
                      <m:r>
                        <a:rPr lang="el-GR" i="1">
                          <a:solidFill>
                            <a:schemeClr val="bg1"/>
                          </a:solidFill>
                          <a:latin typeface="Cambria Math" panose="02040503050406030204" pitchFamily="18" charset="0"/>
                          <a:ea typeface="Cambria Math" panose="02040503050406030204" pitchFamily="18" charset="0"/>
                        </a:rPr>
                        <m:t>Ω</m:t>
                      </m:r>
                      <m:r>
                        <a:rPr lang="en-US" b="0" i="1" smtClean="0">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where</m:t>
                      </m:r>
                      <m:r>
                        <a:rPr lang="en-US">
                          <a:solidFill>
                            <a:schemeClr val="bg1"/>
                          </a:solidFill>
                          <a:latin typeface="Cambria Math" panose="02040503050406030204" pitchFamily="18" charset="0"/>
                          <a:ea typeface="Cambria Math" panose="02040503050406030204" pitchFamily="18" charset="0"/>
                        </a:rPr>
                        <m:t> </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X</m:t>
                          </m:r>
                        </m:e>
                        <m:sub>
                          <m:r>
                            <m:rPr>
                              <m:sty m:val="p"/>
                            </m:rPr>
                            <a:rPr lang="en-US" b="0" i="0" smtClean="0">
                              <a:solidFill>
                                <a:schemeClr val="bg1"/>
                              </a:solidFill>
                              <a:latin typeface="Cambria Math" panose="02040503050406030204" pitchFamily="18" charset="0"/>
                              <a:ea typeface="Cambria Math" panose="02040503050406030204" pitchFamily="18" charset="0"/>
                            </a:rPr>
                            <m:t>C</m:t>
                          </m:r>
                        </m:sub>
                      </m:sSub>
                      <m:r>
                        <a:rPr lang="en-US" i="1">
                          <a:solidFill>
                            <a:srgbClr val="000000"/>
                          </a:solidFill>
                          <a:latin typeface="Cambria Math" panose="02040503050406030204" pitchFamily="18" charset="0"/>
                          <a:ea typeface="Cambria Math" panose="02040503050406030204" pitchFamily="18" charset="0"/>
                        </a:rPr>
                        <m:t>≜</m:t>
                      </m:r>
                      <m:f>
                        <m:fPr>
                          <m:type m:val="lin"/>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m:t>
                          </m:r>
                        </m:num>
                        <m:den>
                          <m:r>
                            <m:rPr>
                              <m:sty m:val="p"/>
                            </m:rPr>
                            <a:rPr lang="en-US">
                              <a:solidFill>
                                <a:srgbClr val="000000"/>
                              </a:solidFill>
                              <a:latin typeface="Cambria Math" panose="02040503050406030204" pitchFamily="18" charset="0"/>
                              <a:ea typeface="Cambria Math" panose="02040503050406030204" pitchFamily="18" charset="0"/>
                            </a:rPr>
                            <m:t>ωC</m:t>
                          </m:r>
                        </m:den>
                      </m:f>
                      <m:r>
                        <m:rPr>
                          <m:nor/>
                        </m:rPr>
                        <a:rPr lang="en-US" i="1" dirty="0">
                          <a:solidFill>
                            <a:schemeClr val="bg1"/>
                          </a:solidFill>
                        </a:rPr>
                        <m:t>.</m:t>
                      </m:r>
                    </m:oMath>
                  </m:oMathPara>
                </a14:m>
                <a:endParaRPr lang="en-US" i="1" dirty="0">
                  <a:solidFill>
                    <a:schemeClr val="bg1"/>
                  </a:solidFill>
                </a:endParaRPr>
              </a:p>
              <a:p>
                <a:pPr algn="ctr"/>
                <a:endParaRPr lang="en-US" i="1" dirty="0">
                  <a:solidFill>
                    <a:schemeClr val="bg1"/>
                  </a:solidFill>
                </a:endParaRPr>
              </a:p>
              <a:p>
                <a:pPr algn="ct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X</m:t>
                          </m:r>
                        </m:e>
                        <m:sub>
                          <m:r>
                            <m:rPr>
                              <m:sty m:val="p"/>
                            </m:rPr>
                            <a:rPr lang="en-US" b="0" i="0" smtClean="0">
                              <a:solidFill>
                                <a:schemeClr val="bg1"/>
                              </a:solidFill>
                              <a:latin typeface="Cambria Math" panose="02040503050406030204" pitchFamily="18" charset="0"/>
                            </a:rPr>
                            <m:t>C</m:t>
                          </m:r>
                        </m:sub>
                      </m:sSub>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is</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referred</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to</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as</m:t>
                      </m:r>
                      <m:r>
                        <a:rPr lang="en-US">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capaci</m:t>
                      </m:r>
                      <m:r>
                        <m:rPr>
                          <m:sty m:val="p"/>
                        </m:rPr>
                        <a:rPr lang="en-US">
                          <a:solidFill>
                            <a:schemeClr val="bg1"/>
                          </a:solidFill>
                          <a:latin typeface="Cambria Math" panose="02040503050406030204" pitchFamily="18" charset="0"/>
                        </a:rPr>
                        <m:t>tive</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reactance</m:t>
                      </m:r>
                      <m:r>
                        <a:rPr lang="en-US">
                          <a:solidFill>
                            <a:schemeClr val="bg1"/>
                          </a:solidFill>
                          <a:latin typeface="Cambria Math" panose="02040503050406030204" pitchFamily="18" charset="0"/>
                        </a:rPr>
                        <m:t>.</m:t>
                      </m:r>
                    </m:oMath>
                  </m:oMathPara>
                </a14:m>
                <a:endParaRPr lang="en-US" dirty="0">
                  <a:solidFill>
                    <a:schemeClr val="bg1"/>
                  </a:solidFill>
                  <a:ea typeface="Cambria Math" panose="02040503050406030204" pitchFamily="18" charset="0"/>
                  <a:cs typeface="Arial" panose="020B0604020202020204" pitchFamily="34" charset="0"/>
                </a:endParaRPr>
              </a:p>
              <a:p>
                <a:pPr algn="ctr"/>
                <a:endParaRPr lang="en-US" dirty="0">
                  <a:solidFill>
                    <a:schemeClr val="bg1"/>
                  </a:solidFill>
                  <a:ea typeface="Cambria Math" panose="02040503050406030204" pitchFamily="18" charset="0"/>
                  <a:cs typeface="Arial" panose="020B0604020202020204" pitchFamily="34" charset="0"/>
                </a:endParaRPr>
              </a:p>
              <a:p>
                <a:pPr marL="257175" indent="-257175">
                  <a:buFont typeface="Arial" panose="020B0604020202020204" pitchFamily="34" charset="0"/>
                  <a:buChar char="•"/>
                </a:pPr>
                <a:r>
                  <a:rPr lang="en-US" dirty="0">
                    <a:solidFill>
                      <a:schemeClr val="bg1"/>
                    </a:solidFill>
                    <a:ea typeface="Cambria Math" panose="02040503050406030204" pitchFamily="18" charset="0"/>
                  </a:rPr>
                  <a:t>Impedance </a:t>
                </a:r>
                <a:r>
                  <a:rPr lang="en-US" b="1" dirty="0">
                    <a:solidFill>
                      <a:schemeClr val="bg1"/>
                    </a:solidFill>
                    <a:ea typeface="Cambria Math" panose="02040503050406030204" pitchFamily="18" charset="0"/>
                  </a:rPr>
                  <a:t>Z</a:t>
                </a:r>
                <a:r>
                  <a:rPr lang="en-US" dirty="0">
                    <a:solidFill>
                      <a:schemeClr val="bg1"/>
                    </a:solidFill>
                    <a:ea typeface="Cambria Math" panose="02040503050406030204" pitchFamily="18" charset="0"/>
                  </a:rPr>
                  <a:t> is a complex number, but </a:t>
                </a:r>
                <a:r>
                  <a:rPr lang="en-US" b="1" dirty="0">
                    <a:solidFill>
                      <a:schemeClr val="bg1"/>
                    </a:solidFill>
                    <a:ea typeface="Cambria Math" panose="02040503050406030204" pitchFamily="18" charset="0"/>
                  </a:rPr>
                  <a:t>Z</a:t>
                </a:r>
                <a:r>
                  <a:rPr lang="en-US" dirty="0">
                    <a:solidFill>
                      <a:schemeClr val="bg1"/>
                    </a:solidFill>
                    <a:ea typeface="Cambria Math" panose="02040503050406030204" pitchFamily="18" charset="0"/>
                  </a:rPr>
                  <a:t> is not a phasor because it does not describe a time varying quantity as do phasors, i.e., it is not multiplied by </a:t>
                </a:r>
                <a:r>
                  <a:rPr lang="en-US" dirty="0" err="1">
                    <a:solidFill>
                      <a:schemeClr val="bg1"/>
                    </a:solidFill>
                    <a:ea typeface="Cambria Math" panose="02040503050406030204" pitchFamily="18" charset="0"/>
                  </a:rPr>
                  <a:t>e</a:t>
                </a:r>
                <a:r>
                  <a:rPr lang="en-US" baseline="30000" dirty="0" err="1">
                    <a:solidFill>
                      <a:schemeClr val="bg1"/>
                    </a:solidFill>
                    <a:ea typeface="Cambria Math" panose="02040503050406030204" pitchFamily="18" charset="0"/>
                  </a:rPr>
                  <a:t>j</a:t>
                </a:r>
                <a:r>
                  <a:rPr lang="el-GR" baseline="30000" dirty="0">
                    <a:solidFill>
                      <a:schemeClr val="bg1"/>
                    </a:solidFill>
                    <a:ea typeface="Cambria Math" panose="02040503050406030204" pitchFamily="18" charset="0"/>
                    <a:cs typeface="Arial" panose="020B0604020202020204" pitchFamily="34" charset="0"/>
                  </a:rPr>
                  <a:t>ω</a:t>
                </a:r>
                <a:r>
                  <a:rPr lang="en-US" baseline="30000" dirty="0">
                    <a:solidFill>
                      <a:schemeClr val="bg1"/>
                    </a:solidFill>
                    <a:ea typeface="Cambria Math" panose="02040503050406030204" pitchFamily="18" charset="0"/>
                    <a:cs typeface="Arial" panose="020B0604020202020204" pitchFamily="34" charset="0"/>
                  </a:rPr>
                  <a:t>t</a:t>
                </a:r>
                <a:r>
                  <a:rPr lang="en-US" dirty="0">
                    <a:solidFill>
                      <a:schemeClr val="bg1"/>
                    </a:solidFill>
                    <a:ea typeface="Cambria Math" panose="02040503050406030204" pitchFamily="18" charset="0"/>
                    <a:cs typeface="Arial" panose="020B0604020202020204" pitchFamily="34" charset="0"/>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417689" y="643787"/>
                <a:ext cx="11604978" cy="5927648"/>
              </a:xfrm>
              <a:prstGeom prst="rect">
                <a:avLst/>
              </a:prstGeom>
              <a:blipFill>
                <a:blip r:embed="rId2"/>
                <a:stretch>
                  <a:fillRect l="-262" b="-102"/>
                </a:stretch>
              </a:blipFill>
            </p:spPr>
            <p:txBody>
              <a:bodyPr/>
              <a:lstStyle/>
              <a:p>
                <a:r>
                  <a:rPr lang="en-US">
                    <a:noFill/>
                  </a:rPr>
                  <a:t> </a:t>
                </a:r>
              </a:p>
            </p:txBody>
          </p:sp>
        </mc:Fallback>
      </mc:AlternateContent>
    </p:spTree>
    <p:extLst>
      <p:ext uri="{BB962C8B-B14F-4D97-AF65-F5344CB8AC3E}">
        <p14:creationId xmlns:p14="http://schemas.microsoft.com/office/powerpoint/2010/main" val="405200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 calcmode="lin" valueType="num">
                                      <p:cBhvr additive="base">
                                        <p:cTn id="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0" end="10"/>
                                            </p:txEl>
                                          </p:spTgt>
                                        </p:tgtEl>
                                        <p:attrNameLst>
                                          <p:attrName>style.visibility</p:attrName>
                                        </p:attrNameLst>
                                      </p:cBhvr>
                                      <p:to>
                                        <p:strVal val="visible"/>
                                      </p:to>
                                    </p:set>
                                    <p:anim calcmode="lin" valueType="num">
                                      <p:cBhvr additive="base">
                                        <p:cTn id="11"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12" end="12"/>
                                            </p:txEl>
                                          </p:spTgt>
                                        </p:tgtEl>
                                        <p:attrNameLst>
                                          <p:attrName>style.visibility</p:attrName>
                                        </p:attrNameLst>
                                      </p:cBhvr>
                                      <p:to>
                                        <p:strVal val="visible"/>
                                      </p:to>
                                    </p:set>
                                    <p:anim calcmode="lin" valueType="num">
                                      <p:cBhvr additive="base">
                                        <p:cTn id="15"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12" end="1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14" end="14"/>
                                            </p:txEl>
                                          </p:spTgt>
                                        </p:tgtEl>
                                        <p:attrNameLst>
                                          <p:attrName>style.visibility</p:attrName>
                                        </p:attrNameLst>
                                      </p:cBhvr>
                                      <p:to>
                                        <p:strVal val="visible"/>
                                      </p:to>
                                    </p:set>
                                    <p:anim calcmode="lin" valueType="num">
                                      <p:cBhvr additive="base">
                                        <p:cTn id="19"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16" end="16"/>
                                            </p:txEl>
                                          </p:spTgt>
                                        </p:tgtEl>
                                        <p:attrNameLst>
                                          <p:attrName>style.visibility</p:attrName>
                                        </p:attrNameLst>
                                      </p:cBhvr>
                                      <p:to>
                                        <p:strVal val="visible"/>
                                      </p:to>
                                    </p:set>
                                    <p:anim calcmode="lin" valueType="num">
                                      <p:cBhvr additive="base">
                                        <p:cTn id="25"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8679" y="0"/>
            <a:ext cx="7818412" cy="598734"/>
          </a:xfrm>
        </p:spPr>
        <p:txBody>
          <a:bodyPr>
            <a:noAutofit/>
          </a:bodyPr>
          <a:lstStyle/>
          <a:p>
            <a:r>
              <a:rPr lang="en-US" dirty="0"/>
              <a:t>Reactance – Magnitude of Impedance</a:t>
            </a:r>
          </a:p>
        </p:txBody>
      </p:sp>
      <mc:AlternateContent xmlns:mc="http://schemas.openxmlformats.org/markup-compatibility/2006" xmlns:a14="http://schemas.microsoft.com/office/drawing/2010/main">
        <mc:Choice Requires="a14">
          <p:sp>
            <p:nvSpPr>
              <p:cNvPr id="35" name="TextBox 34"/>
              <p:cNvSpPr txBox="1"/>
              <p:nvPr/>
            </p:nvSpPr>
            <p:spPr>
              <a:xfrm>
                <a:off x="318782" y="666535"/>
                <a:ext cx="11719420" cy="59454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Impedance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of</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a</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Capacitor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𝐙</m:t>
                          </m:r>
                        </m:e>
                        <m:sub>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𝐂</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j</m:t>
                          </m:r>
                          <m:r>
                            <m:rPr>
                              <m:sty m:val="p"/>
                            </m:rP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j</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X</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Capacitive</m:t>
                      </m:r>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Reactance</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X</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m:t>
                              </m:r>
                            </m:sub>
                          </m:sSub>
                        </m:num>
                        <m:den>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m:t>
                              </m:r>
                            </m:sub>
                          </m:sSub>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πfC</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14:m>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X</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at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f</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and</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0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at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f</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Capacitors look like an open at DC, and a short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high-frequency AC.</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Impedance</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of</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an</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Inductor</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𝐙</m:t>
                          </m:r>
                        </m:e>
                        <m:sub>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𝐋</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j</m:t>
                      </m:r>
                      <m:r>
                        <m:rPr>
                          <m:sty m:val="p"/>
                        </m:rP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j</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X</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Inductive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Reactance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X</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m:t>
                              </m:r>
                            </m:sub>
                          </m:sSub>
                        </m:num>
                        <m:den>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m:t>
                              </m:r>
                            </m:sub>
                          </m:sSub>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r>
                        <m:rPr>
                          <m:sty m:val="p"/>
                        </m:rP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π</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fL</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14:m>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X</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and</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Inductors look like a short at DC, and an open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high-frequency AC.</a:t>
                </a:r>
              </a:p>
            </p:txBody>
          </p:sp>
        </mc:Choice>
        <mc:Fallback xmlns="">
          <p:sp>
            <p:nvSpPr>
              <p:cNvPr id="35" name="TextBox 34"/>
              <p:cNvSpPr txBox="1">
                <a:spLocks noRot="1" noChangeAspect="1" noMove="1" noResize="1" noEditPoints="1" noAdjustHandles="1" noChangeArrowheads="1" noChangeShapeType="1" noTextEdit="1"/>
              </p:cNvSpPr>
              <p:nvPr/>
            </p:nvSpPr>
            <p:spPr>
              <a:xfrm>
                <a:off x="318782" y="666535"/>
                <a:ext cx="11719420" cy="5945410"/>
              </a:xfrm>
              <a:prstGeom prst="rect">
                <a:avLst/>
              </a:prstGeom>
              <a:blipFill>
                <a:blip r:embed="rId2"/>
                <a:stretch>
                  <a:fillRect l="-207"/>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178" y="1200539"/>
            <a:ext cx="6458027" cy="5020890"/>
          </a:xfrm>
          <a:prstGeom prst="rect">
            <a:avLst/>
          </a:prstGeom>
        </p:spPr>
      </p:pic>
    </p:spTree>
    <p:extLst>
      <p:ext uri="{BB962C8B-B14F-4D97-AF65-F5344CB8AC3E}">
        <p14:creationId xmlns:p14="http://schemas.microsoft.com/office/powerpoint/2010/main" val="268637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xEl>
                                              <p:pRg st="5" end="5"/>
                                            </p:txEl>
                                          </p:spTgt>
                                        </p:tgtEl>
                                        <p:attrNameLst>
                                          <p:attrName>style.visibility</p:attrName>
                                        </p:attrNameLst>
                                      </p:cBhvr>
                                      <p:to>
                                        <p:strVal val="visible"/>
                                      </p:to>
                                    </p:set>
                                    <p:anim calcmode="lin" valueType="num">
                                      <p:cBhvr additive="base">
                                        <p:cTn id="7" dur="500" fill="hold"/>
                                        <p:tgtEl>
                                          <p:spTgt spid="35">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
                                            <p:txEl>
                                              <p:pRg st="7" end="7"/>
                                            </p:txEl>
                                          </p:spTgt>
                                        </p:tgtEl>
                                        <p:attrNameLst>
                                          <p:attrName>style.visibility</p:attrName>
                                        </p:attrNameLst>
                                      </p:cBhvr>
                                      <p:to>
                                        <p:strVal val="visible"/>
                                      </p:to>
                                    </p:set>
                                    <p:anim calcmode="lin" valueType="num">
                                      <p:cBhvr additive="base">
                                        <p:cTn id="11" dur="500" fill="hold"/>
                                        <p:tgtEl>
                                          <p:spTgt spid="35">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5">
                                            <p:txEl>
                                              <p:pRg st="8" end="8"/>
                                            </p:txEl>
                                          </p:spTgt>
                                        </p:tgtEl>
                                        <p:attrNameLst>
                                          <p:attrName>style.visibility</p:attrName>
                                        </p:attrNameLst>
                                      </p:cBhvr>
                                      <p:to>
                                        <p:strVal val="visible"/>
                                      </p:to>
                                    </p:set>
                                    <p:anim calcmode="lin" valueType="num">
                                      <p:cBhvr additive="base">
                                        <p:cTn id="15" dur="500" fill="hold"/>
                                        <p:tgtEl>
                                          <p:spTgt spid="35">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5">
                                            <p:txEl>
                                              <p:pRg st="10" end="10"/>
                                            </p:txEl>
                                          </p:spTgt>
                                        </p:tgtEl>
                                        <p:attrNameLst>
                                          <p:attrName>style.visibility</p:attrName>
                                        </p:attrNameLst>
                                      </p:cBhvr>
                                      <p:to>
                                        <p:strVal val="visible"/>
                                      </p:to>
                                    </p:set>
                                    <p:anim calcmode="lin" valueType="num">
                                      <p:cBhvr additive="base">
                                        <p:cTn id="21" dur="500" fill="hold"/>
                                        <p:tgtEl>
                                          <p:spTgt spid="35">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5">
                                            <p:txEl>
                                              <p:pRg st="10" end="1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5">
                                            <p:txEl>
                                              <p:pRg st="12" end="12"/>
                                            </p:txEl>
                                          </p:spTgt>
                                        </p:tgtEl>
                                        <p:attrNameLst>
                                          <p:attrName>style.visibility</p:attrName>
                                        </p:attrNameLst>
                                      </p:cBhvr>
                                      <p:to>
                                        <p:strVal val="visible"/>
                                      </p:to>
                                    </p:set>
                                    <p:anim calcmode="lin" valueType="num">
                                      <p:cBhvr additive="base">
                                        <p:cTn id="25" dur="500" fill="hold"/>
                                        <p:tgtEl>
                                          <p:spTgt spid="35">
                                            <p:txEl>
                                              <p:pRg st="12" end="1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5">
                                            <p:txEl>
                                              <p:pRg st="14" end="14"/>
                                            </p:txEl>
                                          </p:spTgt>
                                        </p:tgtEl>
                                        <p:attrNameLst>
                                          <p:attrName>style.visibility</p:attrName>
                                        </p:attrNameLst>
                                      </p:cBhvr>
                                      <p:to>
                                        <p:strVal val="visible"/>
                                      </p:to>
                                    </p:set>
                                    <p:anim calcmode="lin" valueType="num">
                                      <p:cBhvr additive="base">
                                        <p:cTn id="31" dur="500" fill="hold"/>
                                        <p:tgtEl>
                                          <p:spTgt spid="35">
                                            <p:txEl>
                                              <p:pRg st="14" end="1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5">
                                            <p:txEl>
                                              <p:pRg st="14" end="1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5">
                                            <p:txEl>
                                              <p:pRg st="16" end="16"/>
                                            </p:txEl>
                                          </p:spTgt>
                                        </p:tgtEl>
                                        <p:attrNameLst>
                                          <p:attrName>style.visibility</p:attrName>
                                        </p:attrNameLst>
                                      </p:cBhvr>
                                      <p:to>
                                        <p:strVal val="visible"/>
                                      </p:to>
                                    </p:set>
                                    <p:anim calcmode="lin" valueType="num">
                                      <p:cBhvr additive="base">
                                        <p:cTn id="35" dur="500" fill="hold"/>
                                        <p:tgtEl>
                                          <p:spTgt spid="35">
                                            <p:txEl>
                                              <p:pRg st="16" end="1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5">
                                            <p:txEl>
                                              <p:pRg st="16" end="1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5">
                                            <p:txEl>
                                              <p:pRg st="17" end="17"/>
                                            </p:txEl>
                                          </p:spTgt>
                                        </p:tgtEl>
                                        <p:attrNameLst>
                                          <p:attrName>style.visibility</p:attrName>
                                        </p:attrNameLst>
                                      </p:cBhvr>
                                      <p:to>
                                        <p:strVal val="visible"/>
                                      </p:to>
                                    </p:set>
                                    <p:anim calcmode="lin" valueType="num">
                                      <p:cBhvr additive="base">
                                        <p:cTn id="39" dur="500" fill="hold"/>
                                        <p:tgtEl>
                                          <p:spTgt spid="35">
                                            <p:txEl>
                                              <p:pRg st="17" end="1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5">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9602" y="24829"/>
            <a:ext cx="8397239" cy="572258"/>
          </a:xfrm>
        </p:spPr>
        <p:txBody>
          <a:bodyPr>
            <a:noAutofit/>
          </a:bodyPr>
          <a:lstStyle/>
          <a:p>
            <a:r>
              <a:rPr lang="en-US" sz="4000" dirty="0"/>
              <a:t>Impedance for Series RC and RL Circuits</a:t>
            </a:r>
          </a:p>
        </p:txBody>
      </p:sp>
      <mc:AlternateContent xmlns:mc="http://schemas.openxmlformats.org/markup-compatibility/2006" xmlns:a14="http://schemas.microsoft.com/office/drawing/2010/main">
        <mc:Choice Requires="a14">
          <p:sp>
            <p:nvSpPr>
              <p:cNvPr id="4" name="TextBox 3"/>
              <p:cNvSpPr txBox="1"/>
              <p:nvPr/>
            </p:nvSpPr>
            <p:spPr>
              <a:xfrm>
                <a:off x="349956" y="691683"/>
                <a:ext cx="11514666" cy="591726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b="1" dirty="0">
                    <a:solidFill>
                      <a:schemeClr val="bg1"/>
                    </a:solidFill>
                    <a:latin typeface="Cambria Math" panose="02040503050406030204" pitchFamily="18" charset="0"/>
                    <a:ea typeface="Cambria Math" panose="02040503050406030204" pitchFamily="18" charset="0"/>
                  </a:rPr>
                  <a:t>Z</a:t>
                </a:r>
                <a:r>
                  <a:rPr lang="en-US" dirty="0">
                    <a:solidFill>
                      <a:schemeClr val="bg1"/>
                    </a:solidFill>
                    <a:latin typeface="Cambria Math" panose="02040503050406030204" pitchFamily="18" charset="0"/>
                    <a:ea typeface="Cambria Math" panose="02040503050406030204" pitchFamily="18" charset="0"/>
                  </a:rPr>
                  <a:t> of a purely resistive AC circuit equals </a:t>
                </a:r>
                <a14:m>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∠0°</m:t>
                    </m:r>
                  </m:oMath>
                </a14:m>
                <a:r>
                  <a:rPr lang="en-US" dirty="0">
                    <a:solidFill>
                      <a:schemeClr val="bg1"/>
                    </a:solidFill>
                    <a:latin typeface="Cambria Math" panose="02040503050406030204" pitchFamily="18" charset="0"/>
                    <a:ea typeface="Cambria Math" panose="02040503050406030204" pitchFamily="18" charset="0"/>
                  </a:rPr>
                  <a:t>.</a:t>
                </a: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b="1" dirty="0">
                    <a:solidFill>
                      <a:schemeClr val="bg1"/>
                    </a:solidFill>
                    <a:latin typeface="Cambria Math" panose="02040503050406030204" pitchFamily="18" charset="0"/>
                    <a:ea typeface="Cambria Math" panose="02040503050406030204" pitchFamily="18" charset="0"/>
                  </a:rPr>
                  <a:t>Z</a:t>
                </a:r>
                <a:r>
                  <a:rPr lang="en-US" dirty="0">
                    <a:solidFill>
                      <a:schemeClr val="bg1"/>
                    </a:solidFill>
                    <a:latin typeface="Cambria Math" panose="02040503050406030204" pitchFamily="18" charset="0"/>
                    <a:ea typeface="Cambria Math" panose="02040503050406030204" pitchFamily="18" charset="0"/>
                  </a:rPr>
                  <a:t> of an ideal capacitor equals: </a:t>
                </a:r>
                <a14:m>
                  <m:oMath xmlns:m="http://schemas.openxmlformats.org/officeDocument/2006/math">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i="0">
                            <a:solidFill>
                              <a:schemeClr val="bg1"/>
                            </a:solidFill>
                            <a:latin typeface="Cambria Math" panose="02040503050406030204" pitchFamily="18" charset="0"/>
                            <a:ea typeface="Cambria Math" panose="02040503050406030204" pitchFamily="18" charset="0"/>
                          </a:rPr>
                          <m:t>𝐙</m:t>
                        </m:r>
                      </m:e>
                      <m:sub>
                        <m:r>
                          <a:rPr lang="en-US" b="1" i="0">
                            <a:solidFill>
                              <a:schemeClr val="bg1"/>
                            </a:solidFill>
                            <a:latin typeface="Cambria Math" panose="02040503050406030204" pitchFamily="18" charset="0"/>
                            <a:ea typeface="Cambria Math" panose="02040503050406030204" pitchFamily="18" charset="0"/>
                          </a:rPr>
                          <m:t>𝐂</m:t>
                        </m:r>
                      </m:sub>
                    </m:sSub>
                    <m:r>
                      <a:rPr lang="en-US" i="1">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b="1" i="1">
                            <a:solidFill>
                              <a:schemeClr val="bg1"/>
                            </a:solidFill>
                            <a:latin typeface="Cambria Math" panose="02040503050406030204" pitchFamily="18" charset="0"/>
                            <a:ea typeface="Cambria Math" panose="02040503050406030204" pitchFamily="18" charset="0"/>
                          </a:rPr>
                          <m:t>𝐕</m:t>
                        </m:r>
                        <m:r>
                          <a:rPr lang="en-US" i="1">
                            <a:solidFill>
                              <a:schemeClr val="bg1"/>
                            </a:solidFill>
                            <a:latin typeface="Cambria Math" panose="02040503050406030204" pitchFamily="18" charset="0"/>
                            <a:ea typeface="Cambria Math" panose="02040503050406030204" pitchFamily="18" charset="0"/>
                          </a:rPr>
                          <m:t>∠∅</m:t>
                        </m:r>
                      </m:num>
                      <m:den>
                        <m:r>
                          <a:rPr lang="en-US" b="1" i="1">
                            <a:solidFill>
                              <a:schemeClr val="bg1"/>
                            </a:solidFill>
                            <a:latin typeface="Cambria Math" panose="02040503050406030204" pitchFamily="18" charset="0"/>
                            <a:ea typeface="Cambria Math" panose="02040503050406030204" pitchFamily="18" charset="0"/>
                          </a:rPr>
                          <m:t>𝐈</m:t>
                        </m:r>
                        <m:r>
                          <a:rPr lang="en-US" i="1">
                            <a:solidFill>
                              <a:schemeClr val="bg1"/>
                            </a:solidFill>
                            <a:latin typeface="Cambria Math" panose="02040503050406030204" pitchFamily="18" charset="0"/>
                            <a:ea typeface="Cambria Math" panose="02040503050406030204" pitchFamily="18" charset="0"/>
                          </a:rPr>
                          <m:t>∠</m:t>
                        </m:r>
                        <m:d>
                          <m:dPr>
                            <m:ctrlPr>
                              <a:rPr lang="en-US" i="1">
                                <a:solidFill>
                                  <a:schemeClr val="bg1"/>
                                </a:solidFill>
                                <a:latin typeface="Cambria Math" panose="02040503050406030204" pitchFamily="18" charset="0"/>
                                <a:ea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∅+90°</m:t>
                            </m:r>
                          </m:e>
                        </m:d>
                      </m:den>
                    </m:f>
                    <m:r>
                      <a:rPr lang="en-US">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X</m:t>
                        </m:r>
                      </m:e>
                      <m:sub>
                        <m:r>
                          <m:rPr>
                            <m:sty m:val="p"/>
                          </m:rPr>
                          <a:rPr lang="en-US">
                            <a:solidFill>
                              <a:schemeClr val="bg1"/>
                            </a:solidFill>
                            <a:latin typeface="Cambria Math" panose="02040503050406030204" pitchFamily="18" charset="0"/>
                            <a:ea typeface="Cambria Math" panose="02040503050406030204" pitchFamily="18" charset="0"/>
                          </a:rPr>
                          <m:t>C</m:t>
                        </m:r>
                      </m:sub>
                    </m:sSub>
                    <m:r>
                      <a:rPr lang="en-US" i="1">
                        <a:solidFill>
                          <a:schemeClr val="bg1"/>
                        </a:solidFill>
                        <a:latin typeface="Cambria Math" panose="02040503050406030204" pitchFamily="18" charset="0"/>
                        <a:ea typeface="Cambria Math" panose="02040503050406030204" pitchFamily="18" charset="0"/>
                      </a:rPr>
                      <m:t>∠</m:t>
                    </m:r>
                    <m:d>
                      <m:dPr>
                        <m:ctrlPr>
                          <a:rPr lang="en-US" i="1">
                            <a:solidFill>
                              <a:schemeClr val="bg1"/>
                            </a:solidFill>
                            <a:latin typeface="Cambria Math" panose="02040503050406030204" pitchFamily="18" charset="0"/>
                            <a:ea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−90˚</m:t>
                        </m:r>
                      </m:e>
                    </m:d>
                    <m:r>
                      <a:rPr lang="en-US">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j</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X</m:t>
                        </m:r>
                      </m:e>
                      <m:sub>
                        <m:r>
                          <m:rPr>
                            <m:sty m:val="p"/>
                          </m:rPr>
                          <a:rPr lang="en-US">
                            <a:solidFill>
                              <a:schemeClr val="bg1"/>
                            </a:solidFill>
                            <a:latin typeface="Cambria Math" panose="02040503050406030204" pitchFamily="18" charset="0"/>
                            <a:ea typeface="Cambria Math" panose="02040503050406030204" pitchFamily="18" charset="0"/>
                          </a:rPr>
                          <m:t>C</m:t>
                        </m:r>
                      </m:sub>
                    </m:sSub>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with</m:t>
                    </m:r>
                    <m:r>
                      <a:rPr lang="en-US">
                        <a:solidFill>
                          <a:schemeClr val="bg1"/>
                        </a:solidFill>
                        <a:latin typeface="Cambria Math" panose="02040503050406030204" pitchFamily="18" charset="0"/>
                        <a:ea typeface="Cambria Math" panose="02040503050406030204" pitchFamily="18" charset="0"/>
                      </a:rPr>
                      <m:t> </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X</m:t>
                        </m:r>
                      </m:e>
                      <m:sub>
                        <m:r>
                          <m:rPr>
                            <m:sty m:val="p"/>
                          </m:rPr>
                          <a:rPr lang="en-US">
                            <a:solidFill>
                              <a:schemeClr val="bg1"/>
                            </a:solidFill>
                            <a:latin typeface="Cambria Math" panose="02040503050406030204" pitchFamily="18" charset="0"/>
                            <a:ea typeface="Cambria Math" panose="02040503050406030204" pitchFamily="18" charset="0"/>
                          </a:rPr>
                          <m:t>C</m:t>
                        </m:r>
                      </m:sub>
                    </m:sSub>
                    <m:r>
                      <a:rPr lang="en-US" i="1">
                        <a:solidFill>
                          <a:schemeClr val="bg1"/>
                        </a:solidFill>
                        <a:latin typeface="Cambria Math" panose="02040503050406030204" pitchFamily="18" charset="0"/>
                        <a:ea typeface="Cambria Math" panose="02040503050406030204" pitchFamily="18" charset="0"/>
                      </a:rPr>
                      <m:t>=</m:t>
                    </m:r>
                    <m:f>
                      <m:fPr>
                        <m:type m:val="lin"/>
                        <m:ctrlPr>
                          <a:rPr lang="en-US" i="1">
                            <a:solidFill>
                              <a:schemeClr val="bg1"/>
                            </a:solidFill>
                            <a:latin typeface="Cambria Math" panose="02040503050406030204" pitchFamily="18" charset="0"/>
                            <a:ea typeface="Cambria Math" panose="02040503050406030204" pitchFamily="18" charset="0"/>
                          </a:rPr>
                        </m:ctrlPr>
                      </m:fPr>
                      <m:num>
                        <m:r>
                          <a:rPr lang="en-US">
                            <a:solidFill>
                              <a:schemeClr val="bg1"/>
                            </a:solidFill>
                            <a:latin typeface="Cambria Math" panose="02040503050406030204" pitchFamily="18" charset="0"/>
                            <a:ea typeface="Cambria Math" panose="02040503050406030204" pitchFamily="18" charset="0"/>
                          </a:rPr>
                          <m:t>1</m:t>
                        </m:r>
                      </m:num>
                      <m:den>
                        <m:r>
                          <m:rPr>
                            <m:sty m:val="p"/>
                          </m:rPr>
                          <a:rPr lang="en-US">
                            <a:solidFill>
                              <a:schemeClr val="bg1"/>
                            </a:solidFill>
                            <a:latin typeface="Cambria Math" panose="02040503050406030204" pitchFamily="18" charset="0"/>
                            <a:ea typeface="Cambria Math" panose="02040503050406030204" pitchFamily="18" charset="0"/>
                          </a:rPr>
                          <m:t>ωC</m:t>
                        </m:r>
                      </m:den>
                    </m:f>
                    <m:r>
                      <a:rPr lang="en-US">
                        <a:solidFill>
                          <a:schemeClr val="bg1"/>
                        </a:solidFill>
                        <a:latin typeface="Cambria Math" panose="02040503050406030204" pitchFamily="18" charset="0"/>
                        <a:ea typeface="Cambria Math" panose="02040503050406030204" pitchFamily="18" charset="0"/>
                      </a:rPr>
                      <m:t>=</m:t>
                    </m:r>
                    <m:f>
                      <m:fPr>
                        <m:type m:val="lin"/>
                        <m:ctrlPr>
                          <a:rPr lang="en-US" i="1">
                            <a:solidFill>
                              <a:schemeClr val="bg1"/>
                            </a:solidFill>
                            <a:latin typeface="Cambria Math" panose="02040503050406030204" pitchFamily="18" charset="0"/>
                            <a:ea typeface="Cambria Math" panose="02040503050406030204" pitchFamily="18" charset="0"/>
                          </a:rPr>
                        </m:ctrlPr>
                      </m:fPr>
                      <m:num>
                        <m:r>
                          <a:rPr lang="en-US">
                            <a:solidFill>
                              <a:schemeClr val="bg1"/>
                            </a:solidFill>
                            <a:latin typeface="Cambria Math" panose="02040503050406030204" pitchFamily="18" charset="0"/>
                            <a:ea typeface="Cambria Math" panose="02040503050406030204" pitchFamily="18" charset="0"/>
                          </a:rPr>
                          <m:t>1</m:t>
                        </m:r>
                      </m:num>
                      <m:den>
                        <m:r>
                          <a:rPr lang="en-US">
                            <a:solidFill>
                              <a:schemeClr val="bg1"/>
                            </a:solidFill>
                            <a:latin typeface="Cambria Math" panose="02040503050406030204" pitchFamily="18" charset="0"/>
                            <a:ea typeface="Cambria Math" panose="02040503050406030204" pitchFamily="18" charset="0"/>
                          </a:rPr>
                          <m:t>2</m:t>
                        </m:r>
                        <m:r>
                          <m:rPr>
                            <m:sty m:val="p"/>
                          </m:rPr>
                          <a:rPr lang="en-US">
                            <a:solidFill>
                              <a:schemeClr val="bg1"/>
                            </a:solidFill>
                            <a:latin typeface="Cambria Math" panose="02040503050406030204" pitchFamily="18" charset="0"/>
                            <a:ea typeface="Cambria Math" panose="02040503050406030204" pitchFamily="18" charset="0"/>
                          </a:rPr>
                          <m:t>πfC</m:t>
                        </m:r>
                      </m:den>
                    </m:f>
                    <m:r>
                      <a:rPr lang="en-US" i="1">
                        <a:solidFill>
                          <a:schemeClr val="bg1"/>
                        </a:solidFill>
                        <a:latin typeface="Cambria Math" panose="02040503050406030204" pitchFamily="18" charset="0"/>
                        <a:ea typeface="Cambria Math" panose="02040503050406030204" pitchFamily="18" charset="0"/>
                      </a:rPr>
                      <m:t>.</m:t>
                    </m:r>
                  </m:oMath>
                </a14:m>
                <a:endParaRPr lang="en-US" dirty="0">
                  <a:solidFill>
                    <a:schemeClr val="bg1"/>
                  </a:solidFill>
                  <a:latin typeface="Cambria Math" panose="02040503050406030204" pitchFamily="18" charset="0"/>
                  <a:ea typeface="Cambria Math" panose="02040503050406030204" pitchFamily="18" charset="0"/>
                </a:endParaRP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b="1" dirty="0">
                    <a:solidFill>
                      <a:schemeClr val="bg1"/>
                    </a:solidFill>
                    <a:latin typeface="Cambria Math" panose="02040503050406030204" pitchFamily="18" charset="0"/>
                    <a:ea typeface="Cambria Math" panose="02040503050406030204" pitchFamily="18" charset="0"/>
                  </a:rPr>
                  <a:t>Z</a:t>
                </a:r>
                <a:r>
                  <a:rPr lang="en-US" dirty="0">
                    <a:solidFill>
                      <a:schemeClr val="bg1"/>
                    </a:solidFill>
                    <a:latin typeface="Cambria Math" panose="02040503050406030204" pitchFamily="18" charset="0"/>
                    <a:ea typeface="Cambria Math" panose="02040503050406030204" pitchFamily="18" charset="0"/>
                  </a:rPr>
                  <a:t> of an ideal inductor equals: </a:t>
                </a:r>
                <a14:m>
                  <m:oMath xmlns:m="http://schemas.openxmlformats.org/officeDocument/2006/math">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i="0">
                            <a:solidFill>
                              <a:schemeClr val="bg1"/>
                            </a:solidFill>
                            <a:latin typeface="Cambria Math" panose="02040503050406030204" pitchFamily="18" charset="0"/>
                            <a:ea typeface="Cambria Math" panose="02040503050406030204" pitchFamily="18" charset="0"/>
                          </a:rPr>
                          <m:t>𝐙</m:t>
                        </m:r>
                      </m:e>
                      <m:sub>
                        <m:r>
                          <a:rPr lang="en-US" b="1" i="0">
                            <a:solidFill>
                              <a:schemeClr val="bg1"/>
                            </a:solidFill>
                            <a:latin typeface="Cambria Math" panose="02040503050406030204" pitchFamily="18" charset="0"/>
                            <a:ea typeface="Cambria Math" panose="02040503050406030204" pitchFamily="18" charset="0"/>
                          </a:rPr>
                          <m:t>𝐋</m:t>
                        </m:r>
                      </m:sub>
                    </m:sSub>
                    <m:r>
                      <a:rPr lang="en-US" i="1">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b="1" i="1">
                            <a:solidFill>
                              <a:schemeClr val="bg1"/>
                            </a:solidFill>
                            <a:latin typeface="Cambria Math" panose="02040503050406030204" pitchFamily="18" charset="0"/>
                            <a:ea typeface="Cambria Math" panose="02040503050406030204" pitchFamily="18" charset="0"/>
                          </a:rPr>
                          <m:t>𝐕</m:t>
                        </m:r>
                        <m:r>
                          <a:rPr lang="en-US" i="1">
                            <a:solidFill>
                              <a:schemeClr val="bg1"/>
                            </a:solidFill>
                            <a:latin typeface="Cambria Math" panose="02040503050406030204" pitchFamily="18" charset="0"/>
                            <a:ea typeface="Cambria Math" panose="02040503050406030204" pitchFamily="18" charset="0"/>
                          </a:rPr>
                          <m:t>∠</m:t>
                        </m:r>
                        <m:d>
                          <m:dPr>
                            <m:ctrlPr>
                              <a:rPr lang="en-US" i="1">
                                <a:solidFill>
                                  <a:schemeClr val="bg1"/>
                                </a:solidFill>
                                <a:latin typeface="Cambria Math" panose="02040503050406030204" pitchFamily="18" charset="0"/>
                                <a:ea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∅+90°</m:t>
                            </m:r>
                          </m:e>
                        </m:d>
                      </m:num>
                      <m:den>
                        <m:r>
                          <a:rPr lang="en-US" b="1" i="1">
                            <a:solidFill>
                              <a:schemeClr val="bg1"/>
                            </a:solidFill>
                            <a:latin typeface="Cambria Math" panose="02040503050406030204" pitchFamily="18" charset="0"/>
                            <a:ea typeface="Cambria Math" panose="02040503050406030204" pitchFamily="18" charset="0"/>
                          </a:rPr>
                          <m:t>𝐈</m:t>
                        </m:r>
                        <m:r>
                          <a:rPr lang="en-US" i="1">
                            <a:solidFill>
                              <a:schemeClr val="bg1"/>
                            </a:solidFill>
                            <a:latin typeface="Cambria Math" panose="02040503050406030204" pitchFamily="18" charset="0"/>
                            <a:ea typeface="Cambria Math" panose="02040503050406030204" pitchFamily="18" charset="0"/>
                          </a:rPr>
                          <m:t>∠∅</m:t>
                        </m:r>
                      </m:den>
                    </m:f>
                    <m:r>
                      <a:rPr lang="en-US">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X</m:t>
                        </m:r>
                      </m:e>
                      <m:sub>
                        <m:r>
                          <m:rPr>
                            <m:sty m:val="p"/>
                          </m:rPr>
                          <a:rPr lang="en-US">
                            <a:solidFill>
                              <a:schemeClr val="bg1"/>
                            </a:solidFill>
                            <a:latin typeface="Cambria Math" panose="02040503050406030204" pitchFamily="18" charset="0"/>
                            <a:ea typeface="Cambria Math" panose="02040503050406030204" pitchFamily="18" charset="0"/>
                          </a:rPr>
                          <m:t>L</m:t>
                        </m:r>
                      </m:sub>
                    </m:sSub>
                    <m:r>
                      <a:rPr lang="en-US" i="1">
                        <a:solidFill>
                          <a:schemeClr val="bg1"/>
                        </a:solidFill>
                        <a:latin typeface="Cambria Math" panose="02040503050406030204" pitchFamily="18" charset="0"/>
                        <a:ea typeface="Cambria Math" panose="02040503050406030204" pitchFamily="18" charset="0"/>
                      </a:rPr>
                      <m:t>∠90˚</m:t>
                    </m:r>
                    <m:r>
                      <a:rPr lang="en-US">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j</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X</m:t>
                        </m:r>
                      </m:e>
                      <m:sub>
                        <m:r>
                          <m:rPr>
                            <m:sty m:val="p"/>
                          </m:rPr>
                          <a:rPr lang="en-US">
                            <a:solidFill>
                              <a:schemeClr val="bg1"/>
                            </a:solidFill>
                            <a:latin typeface="Cambria Math" panose="02040503050406030204" pitchFamily="18" charset="0"/>
                            <a:ea typeface="Cambria Math" panose="02040503050406030204" pitchFamily="18" charset="0"/>
                          </a:rPr>
                          <m:t>L</m:t>
                        </m:r>
                      </m:sub>
                    </m:sSub>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with</m:t>
                    </m:r>
                    <m:r>
                      <a:rPr lang="en-US">
                        <a:solidFill>
                          <a:schemeClr val="bg1"/>
                        </a:solidFill>
                        <a:latin typeface="Cambria Math" panose="02040503050406030204" pitchFamily="18" charset="0"/>
                        <a:ea typeface="Cambria Math" panose="02040503050406030204" pitchFamily="18" charset="0"/>
                      </a:rPr>
                      <m:t> </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X</m:t>
                        </m:r>
                      </m:e>
                      <m:sub>
                        <m:r>
                          <m:rPr>
                            <m:sty m:val="p"/>
                          </m:rPr>
                          <a:rPr lang="en-US">
                            <a:solidFill>
                              <a:schemeClr val="bg1"/>
                            </a:solidFill>
                            <a:latin typeface="Cambria Math" panose="02040503050406030204" pitchFamily="18" charset="0"/>
                            <a:ea typeface="Cambria Math" panose="02040503050406030204" pitchFamily="18" charset="0"/>
                          </a:rPr>
                          <m:t>L</m:t>
                        </m:r>
                      </m:sub>
                    </m:sSub>
                    <m:r>
                      <a:rPr lang="en-US" b="0" i="1" smtClean="0">
                        <a:solidFill>
                          <a:schemeClr val="bg1"/>
                        </a:solidFill>
                        <a:latin typeface="Cambria Math" panose="02040503050406030204" pitchFamily="18" charset="0"/>
                        <a:ea typeface="Cambria Math" panose="02040503050406030204" pitchFamily="18" charset="0"/>
                      </a:rPr>
                      <m:t>=</m:t>
                    </m:r>
                    <m:r>
                      <m:rPr>
                        <m:sty m:val="p"/>
                      </m:rPr>
                      <a:rPr lang="en-US" b="0" i="0" smtClean="0">
                        <a:solidFill>
                          <a:schemeClr val="bg1"/>
                        </a:solidFill>
                        <a:latin typeface="Cambria Math" panose="02040503050406030204" pitchFamily="18" charset="0"/>
                        <a:ea typeface="Cambria Math" panose="02040503050406030204" pitchFamily="18" charset="0"/>
                      </a:rPr>
                      <m:t>ωL</m:t>
                    </m:r>
                    <m:r>
                      <a:rPr lang="en-US" b="0" i="0" smtClean="0">
                        <a:solidFill>
                          <a:schemeClr val="bg1"/>
                        </a:solidFill>
                        <a:latin typeface="Cambria Math" panose="02040503050406030204" pitchFamily="18" charset="0"/>
                        <a:ea typeface="Cambria Math" panose="02040503050406030204" pitchFamily="18" charset="0"/>
                      </a:rPr>
                      <m:t>=2</m:t>
                    </m:r>
                    <m:r>
                      <m:rPr>
                        <m:sty m:val="p"/>
                      </m:rPr>
                      <a:rPr lang="en-US" b="0" i="0" smtClean="0">
                        <a:solidFill>
                          <a:schemeClr val="bg1"/>
                        </a:solidFill>
                        <a:latin typeface="Cambria Math" panose="02040503050406030204" pitchFamily="18" charset="0"/>
                        <a:ea typeface="Cambria Math" panose="02040503050406030204" pitchFamily="18" charset="0"/>
                      </a:rPr>
                      <m:t>πfL</m:t>
                    </m:r>
                    <m:r>
                      <a:rPr lang="en-US" b="0" i="1" smtClean="0">
                        <a:solidFill>
                          <a:schemeClr val="bg1"/>
                        </a:solidFill>
                        <a:latin typeface="Cambria Math" panose="02040503050406030204" pitchFamily="18" charset="0"/>
                        <a:ea typeface="Cambria Math" panose="02040503050406030204" pitchFamily="18" charset="0"/>
                      </a:rPr>
                      <m:t>.</m:t>
                    </m:r>
                  </m:oMath>
                </a14:m>
                <a:endParaRPr lang="en-US" dirty="0">
                  <a:solidFill>
                    <a:schemeClr val="bg1"/>
                  </a:solidFill>
                  <a:latin typeface="Cambria Math" panose="02040503050406030204" pitchFamily="18" charset="0"/>
                  <a:ea typeface="Cambria Math" panose="02040503050406030204" pitchFamily="18" charset="0"/>
                </a:endParaRPr>
              </a:p>
              <a:p>
                <a:endParaRPr lang="en-US" dirty="0">
                  <a:solidFill>
                    <a:schemeClr val="bg1"/>
                  </a:solidFill>
                  <a:latin typeface="Cambria Math" panose="02040503050406030204" pitchFamily="18" charset="0"/>
                  <a:ea typeface="Cambria Math" panose="02040503050406030204" pitchFamily="18" charset="0"/>
                </a:endParaRPr>
              </a:p>
              <a:p>
                <a:pPr marL="285750" indent="-285750">
                  <a:spcAft>
                    <a:spcPts val="4200"/>
                  </a:spcAft>
                  <a:buFont typeface="Arial" panose="020B0604020202020204" pitchFamily="34" charset="0"/>
                  <a:buChar char="•"/>
                </a:pPr>
                <a:r>
                  <a:rPr lang="en-US" b="1" dirty="0">
                    <a:solidFill>
                      <a:schemeClr val="bg1"/>
                    </a:solidFill>
                    <a:latin typeface="Cambria Math" panose="02040503050406030204" pitchFamily="18" charset="0"/>
                    <a:ea typeface="Cambria Math" panose="02040503050406030204" pitchFamily="18" charset="0"/>
                  </a:rPr>
                  <a:t>Z</a:t>
                </a:r>
                <a:r>
                  <a:rPr lang="en-US" dirty="0">
                    <a:solidFill>
                      <a:schemeClr val="bg1"/>
                    </a:solidFill>
                    <a:latin typeface="Cambria Math" panose="02040503050406030204" pitchFamily="18" charset="0"/>
                    <a:ea typeface="Cambria Math" panose="02040503050406030204" pitchFamily="18" charset="0"/>
                  </a:rPr>
                  <a:t> is a complex number consisting of resistive (real) and reactive (imaginary) components for series RC and RL circuits.</a:t>
                </a:r>
              </a:p>
              <a:p>
                <a:pPr>
                  <a:spcAft>
                    <a:spcPts val="2400"/>
                  </a:spcAft>
                </a:pPr>
                <a14:m>
                  <m:oMath xmlns:m="http://schemas.openxmlformats.org/officeDocument/2006/math">
                    <m:r>
                      <m:rPr>
                        <m:nor/>
                      </m:rPr>
                      <a:rPr lang="en-US" dirty="0">
                        <a:solidFill>
                          <a:schemeClr val="bg1"/>
                        </a:solidFill>
                        <a:latin typeface="Cambria Math" panose="02040503050406030204" pitchFamily="18" charset="0"/>
                        <a:ea typeface="Cambria Math" panose="02040503050406030204" pitchFamily="18" charset="0"/>
                      </a:rPr>
                      <m:t>Series</m:t>
                    </m:r>
                    <m:r>
                      <m:rPr>
                        <m:nor/>
                      </m:rPr>
                      <a:rPr lang="en-US" dirty="0">
                        <a:solidFill>
                          <a:schemeClr val="bg1"/>
                        </a:solidFill>
                        <a:latin typeface="Cambria Math" panose="02040503050406030204" pitchFamily="18" charset="0"/>
                        <a:ea typeface="Cambria Math" panose="02040503050406030204" pitchFamily="18" charset="0"/>
                      </a:rPr>
                      <m:t> </m:t>
                    </m:r>
                    <m:r>
                      <m:rPr>
                        <m:nor/>
                      </m:rPr>
                      <a:rPr lang="en-US" dirty="0">
                        <a:solidFill>
                          <a:schemeClr val="bg1"/>
                        </a:solidFill>
                        <a:latin typeface="Cambria Math" panose="02040503050406030204" pitchFamily="18" charset="0"/>
                        <a:ea typeface="Cambria Math" panose="02040503050406030204" pitchFamily="18" charset="0"/>
                      </a:rPr>
                      <m:t>RC</m:t>
                    </m:r>
                    <m:r>
                      <m:rPr>
                        <m:nor/>
                      </m:rPr>
                      <a:rPr lang="en-US" dirty="0">
                        <a:solidFill>
                          <a:schemeClr val="bg1"/>
                        </a:solidFill>
                        <a:latin typeface="Cambria Math" panose="02040503050406030204" pitchFamily="18" charset="0"/>
                        <a:ea typeface="Cambria Math" panose="02040503050406030204" pitchFamily="18" charset="0"/>
                      </a:rPr>
                      <m:t> → </m:t>
                    </m:r>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i="0">
                            <a:solidFill>
                              <a:schemeClr val="bg1"/>
                            </a:solidFill>
                            <a:latin typeface="Cambria Math" panose="02040503050406030204" pitchFamily="18" charset="0"/>
                            <a:ea typeface="Cambria Math" panose="02040503050406030204" pitchFamily="18" charset="0"/>
                          </a:rPr>
                          <m:t>𝐙</m:t>
                        </m:r>
                      </m:e>
                      <m:sub>
                        <m:r>
                          <a:rPr lang="en-US" b="1" i="0">
                            <a:solidFill>
                              <a:schemeClr val="bg1"/>
                            </a:solidFill>
                            <a:latin typeface="Cambria Math" panose="02040503050406030204" pitchFamily="18" charset="0"/>
                            <a:ea typeface="Cambria Math" panose="02040503050406030204" pitchFamily="18" charset="0"/>
                          </a:rPr>
                          <m:t>𝐞𝐪</m:t>
                        </m:r>
                        <m:r>
                          <a:rPr lang="en-US" b="1" i="0">
                            <a:solidFill>
                              <a:schemeClr val="bg1"/>
                            </a:solidFill>
                            <a:latin typeface="Cambria Math" panose="02040503050406030204" pitchFamily="18" charset="0"/>
                            <a:ea typeface="Cambria Math" panose="02040503050406030204" pitchFamily="18" charset="0"/>
                          </a:rPr>
                          <m:t>_</m:t>
                        </m:r>
                        <m:r>
                          <a:rPr lang="en-US" b="1" i="0">
                            <a:solidFill>
                              <a:schemeClr val="bg1"/>
                            </a:solidFill>
                            <a:latin typeface="Cambria Math" panose="02040503050406030204" pitchFamily="18" charset="0"/>
                            <a:ea typeface="Cambria Math" panose="02040503050406030204" pitchFamily="18" charset="0"/>
                          </a:rPr>
                          <m:t>𝐑𝐂</m:t>
                        </m:r>
                      </m:sub>
                    </m:sSub>
                    <m:r>
                      <a:rPr lang="en-US">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j</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X</m:t>
                        </m:r>
                      </m:e>
                      <m:sub>
                        <m:r>
                          <m:rPr>
                            <m:sty m:val="p"/>
                          </m:rPr>
                          <a:rPr lang="en-US">
                            <a:solidFill>
                              <a:schemeClr val="bg1"/>
                            </a:solidFill>
                            <a:latin typeface="Cambria Math" panose="02040503050406030204" pitchFamily="18" charset="0"/>
                            <a:ea typeface="Cambria Math" panose="02040503050406030204" pitchFamily="18" charset="0"/>
                          </a:rPr>
                          <m:t>C</m:t>
                        </m:r>
                      </m:sub>
                    </m:sSub>
                  </m:oMath>
                </a14:m>
                <a:r>
                  <a:rPr lang="en-US" dirty="0">
                    <a:solidFill>
                      <a:schemeClr val="bg1"/>
                    </a:solidFill>
                    <a:latin typeface="Cambria Math" panose="02040503050406030204" pitchFamily="18" charset="0"/>
                    <a:ea typeface="Cambria Math" panose="02040503050406030204" pitchFamily="18" charset="0"/>
                  </a:rPr>
                  <a:t>. (Quadrant IV).   Series RL → </a:t>
                </a:r>
                <a14:m>
                  <m:oMath xmlns:m="http://schemas.openxmlformats.org/officeDocument/2006/math">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i="0">
                            <a:solidFill>
                              <a:schemeClr val="bg1"/>
                            </a:solidFill>
                            <a:latin typeface="Cambria Math" panose="02040503050406030204" pitchFamily="18" charset="0"/>
                            <a:ea typeface="Cambria Math" panose="02040503050406030204" pitchFamily="18" charset="0"/>
                          </a:rPr>
                          <m:t>𝐙</m:t>
                        </m:r>
                      </m:e>
                      <m:sub>
                        <m:r>
                          <a:rPr lang="en-US" b="1" i="0">
                            <a:solidFill>
                              <a:schemeClr val="bg1"/>
                            </a:solidFill>
                            <a:latin typeface="Cambria Math" panose="02040503050406030204" pitchFamily="18" charset="0"/>
                            <a:ea typeface="Cambria Math" panose="02040503050406030204" pitchFamily="18" charset="0"/>
                          </a:rPr>
                          <m:t>𝐞𝐪</m:t>
                        </m:r>
                        <m:r>
                          <a:rPr lang="en-US" b="1" i="0">
                            <a:solidFill>
                              <a:schemeClr val="bg1"/>
                            </a:solidFill>
                            <a:latin typeface="Cambria Math" panose="02040503050406030204" pitchFamily="18" charset="0"/>
                            <a:ea typeface="Cambria Math" panose="02040503050406030204" pitchFamily="18" charset="0"/>
                          </a:rPr>
                          <m:t>_</m:t>
                        </m:r>
                        <m:r>
                          <a:rPr lang="en-US" b="1" i="0">
                            <a:solidFill>
                              <a:schemeClr val="bg1"/>
                            </a:solidFill>
                            <a:latin typeface="Cambria Math" panose="02040503050406030204" pitchFamily="18" charset="0"/>
                            <a:ea typeface="Cambria Math" panose="02040503050406030204" pitchFamily="18" charset="0"/>
                          </a:rPr>
                          <m:t>𝐑𝐋</m:t>
                        </m:r>
                      </m:sub>
                    </m:sSub>
                    <m:r>
                      <a:rPr lang="en-US">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R</m:t>
                    </m:r>
                    <m:r>
                      <a:rPr lang="en-US">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j</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X</m:t>
                        </m:r>
                      </m:e>
                      <m:sub>
                        <m:r>
                          <m:rPr>
                            <m:sty m:val="p"/>
                          </m:rPr>
                          <a:rPr lang="en-US">
                            <a:solidFill>
                              <a:schemeClr val="bg1"/>
                            </a:solidFill>
                            <a:latin typeface="Cambria Math" panose="02040503050406030204" pitchFamily="18" charset="0"/>
                            <a:ea typeface="Cambria Math" panose="02040503050406030204" pitchFamily="18" charset="0"/>
                          </a:rPr>
                          <m:t>L</m:t>
                        </m:r>
                      </m:sub>
                    </m:sSub>
                    <m:r>
                      <m:rPr>
                        <m:nor/>
                      </m:rPr>
                      <a:rPr lang="en-US" b="0" i="0" smtClean="0">
                        <a:solidFill>
                          <a:schemeClr val="bg1"/>
                        </a:solidFill>
                        <a:latin typeface="Cambria Math" panose="02040503050406030204" pitchFamily="18" charset="0"/>
                        <a:ea typeface="Cambria Math" panose="02040503050406030204" pitchFamily="18" charset="0"/>
                      </a:rPr>
                      <m:t>. </m:t>
                    </m:r>
                    <m:r>
                      <m:rPr>
                        <m:nor/>
                      </m:rPr>
                      <a:rPr lang="en-US" dirty="0">
                        <a:solidFill>
                          <a:schemeClr val="bg1"/>
                        </a:solidFill>
                        <a:latin typeface="Cambria Math" panose="02040503050406030204" pitchFamily="18" charset="0"/>
                        <a:ea typeface="Cambria Math" panose="02040503050406030204" pitchFamily="18" charset="0"/>
                      </a:rPr>
                      <m:t>(</m:t>
                    </m:r>
                    <m:r>
                      <m:rPr>
                        <m:nor/>
                      </m:rPr>
                      <a:rPr lang="en-US" dirty="0">
                        <a:solidFill>
                          <a:schemeClr val="bg1"/>
                        </a:solidFill>
                        <a:latin typeface="Cambria Math" panose="02040503050406030204" pitchFamily="18" charset="0"/>
                        <a:ea typeface="Cambria Math" panose="02040503050406030204" pitchFamily="18" charset="0"/>
                      </a:rPr>
                      <m:t>Quadrant</m:t>
                    </m:r>
                    <m:r>
                      <m:rPr>
                        <m:nor/>
                      </m:rPr>
                      <a:rPr lang="en-US" dirty="0">
                        <a:solidFill>
                          <a:schemeClr val="bg1"/>
                        </a:solidFill>
                        <a:latin typeface="Cambria Math" panose="02040503050406030204" pitchFamily="18" charset="0"/>
                        <a:ea typeface="Cambria Math" panose="02040503050406030204" pitchFamily="18" charset="0"/>
                      </a:rPr>
                      <m:t> </m:t>
                    </m:r>
                    <m:r>
                      <m:rPr>
                        <m:nor/>
                      </m:rPr>
                      <a:rPr lang="en-US" dirty="0">
                        <a:solidFill>
                          <a:schemeClr val="bg1"/>
                        </a:solidFill>
                        <a:latin typeface="Cambria Math" panose="02040503050406030204" pitchFamily="18" charset="0"/>
                        <a:ea typeface="Cambria Math" panose="02040503050406030204" pitchFamily="18" charset="0"/>
                      </a:rPr>
                      <m:t>I</m:t>
                    </m:r>
                    <m:r>
                      <m:rPr>
                        <m:nor/>
                      </m:rPr>
                      <a:rPr lang="en-US" dirty="0">
                        <a:solidFill>
                          <a:schemeClr val="bg1"/>
                        </a:solidFill>
                        <a:latin typeface="Cambria Math" panose="02040503050406030204" pitchFamily="18" charset="0"/>
                        <a:ea typeface="Cambria Math" panose="02040503050406030204" pitchFamily="18" charset="0"/>
                      </a:rPr>
                      <m:t>).                                   </m:t>
                    </m:r>
                  </m:oMath>
                </a14:m>
                <a:endParaRPr lang="en-US" dirty="0">
                  <a:solidFill>
                    <a:schemeClr val="bg1"/>
                  </a:solidFill>
                  <a:latin typeface="Cambria Math" panose="02040503050406030204" pitchFamily="18" charset="0"/>
                  <a:ea typeface="Cambria Math" panose="02040503050406030204" pitchFamily="18" charset="0"/>
                </a:endParaRPr>
              </a:p>
              <a:p>
                <a:pPr>
                  <a:spcAft>
                    <a:spcPts val="2400"/>
                  </a:spcAft>
                </a:pPr>
                <a:endParaRPr lang="en-US" sz="1500" dirty="0">
                  <a:solidFill>
                    <a:schemeClr val="bg1"/>
                  </a:solidFill>
                  <a:latin typeface="Cambria Math" panose="02040503050406030204" pitchFamily="18" charset="0"/>
                  <a:ea typeface="Cambria Math" panose="02040503050406030204" pitchFamily="18" charset="0"/>
                </a:endParaRPr>
              </a:p>
              <a:p>
                <a:endParaRPr lang="en-US" sz="1500" dirty="0">
                  <a:solidFill>
                    <a:schemeClr val="bg1"/>
                  </a:solidFill>
                  <a:latin typeface="Cambria Math" panose="02040503050406030204" pitchFamily="18" charset="0"/>
                  <a:ea typeface="Cambria Math" panose="02040503050406030204" pitchFamily="18" charset="0"/>
                </a:endParaRPr>
              </a:p>
              <a:p>
                <a:endParaRPr lang="en-US" sz="1500" dirty="0">
                  <a:solidFill>
                    <a:schemeClr val="bg1"/>
                  </a:solidFill>
                  <a:latin typeface="Cambria Math" panose="02040503050406030204" pitchFamily="18" charset="0"/>
                  <a:ea typeface="Cambria Math" panose="02040503050406030204" pitchFamily="18" charset="0"/>
                </a:endParaRPr>
              </a:p>
              <a:p>
                <a:endParaRPr lang="en-US" sz="1500" dirty="0">
                  <a:solidFill>
                    <a:schemeClr val="bg1"/>
                  </a:solidFill>
                  <a:latin typeface="Cambria Math" panose="02040503050406030204" pitchFamily="18" charset="0"/>
                  <a:ea typeface="Cambria Math" panose="02040503050406030204" pitchFamily="18" charset="0"/>
                </a:endParaRPr>
              </a:p>
              <a:p>
                <a:endParaRPr lang="en-US" sz="1500" dirty="0">
                  <a:solidFill>
                    <a:schemeClr val="bg1"/>
                  </a:solidFill>
                  <a:latin typeface="Cambria Math" panose="02040503050406030204" pitchFamily="18" charset="0"/>
                  <a:ea typeface="Cambria Math" panose="02040503050406030204" pitchFamily="18" charset="0"/>
                </a:endParaRPr>
              </a:p>
              <a:p>
                <a:endParaRPr lang="en-US" sz="1500" dirty="0">
                  <a:solidFill>
                    <a:schemeClr val="bg1"/>
                  </a:solidFill>
                  <a:latin typeface="Cambria Math" panose="02040503050406030204" pitchFamily="18" charset="0"/>
                  <a:ea typeface="Cambria Math" panose="02040503050406030204" pitchFamily="18" charset="0"/>
                </a:endParaRPr>
              </a:p>
              <a:p>
                <a:endParaRPr lang="en-US" sz="1500" dirty="0">
                  <a:solidFill>
                    <a:schemeClr val="bg1"/>
                  </a:solidFill>
                  <a:latin typeface="Cambria Math" panose="02040503050406030204" pitchFamily="18" charset="0"/>
                  <a:ea typeface="Cambria Math" panose="02040503050406030204" pitchFamily="18" charset="0"/>
                </a:endParaRPr>
              </a:p>
              <a:p>
                <a:endParaRPr lang="en-US" sz="1500" dirty="0">
                  <a:solidFill>
                    <a:schemeClr val="bg1"/>
                  </a:solidFill>
                  <a:latin typeface="Cambria Math" panose="02040503050406030204" pitchFamily="18" charset="0"/>
                  <a:ea typeface="Cambria Math" panose="020405030504060302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49956" y="691683"/>
                <a:ext cx="11514666" cy="5917261"/>
              </a:xfrm>
              <a:prstGeom prst="rect">
                <a:avLst/>
              </a:prstGeom>
              <a:blipFill>
                <a:blip r:embed="rId2"/>
                <a:stretch>
                  <a:fillRect l="-105" t="-204"/>
                </a:stretch>
              </a:blipFill>
            </p:spPr>
            <p:txBody>
              <a:bodyPr/>
              <a:lstStyle/>
              <a:p>
                <a:r>
                  <a:rPr lang="en-US">
                    <a:noFill/>
                  </a:rPr>
                  <a:t> </a:t>
                </a:r>
              </a:p>
            </p:txBody>
          </p:sp>
        </mc:Fallback>
      </mc:AlternateContent>
      <p:grpSp>
        <p:nvGrpSpPr>
          <p:cNvPr id="9" name="Group 8"/>
          <p:cNvGrpSpPr/>
          <p:nvPr/>
        </p:nvGrpSpPr>
        <p:grpSpPr>
          <a:xfrm>
            <a:off x="3043602" y="4462857"/>
            <a:ext cx="2631740" cy="2005967"/>
            <a:chOff x="5938485" y="3987700"/>
            <a:chExt cx="3508987" cy="2674624"/>
          </a:xfrm>
        </p:grpSpPr>
        <p:cxnSp>
          <p:nvCxnSpPr>
            <p:cNvPr id="42" name="Straight Arrow Connector 41"/>
            <p:cNvCxnSpPr/>
            <p:nvPr/>
          </p:nvCxnSpPr>
          <p:spPr>
            <a:xfrm>
              <a:off x="5938485" y="5446842"/>
              <a:ext cx="3058541" cy="4812"/>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a:xfrm flipV="1">
              <a:off x="7470755" y="4227837"/>
              <a:ext cx="8637" cy="2434487"/>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p:cNvCxnSpPr/>
            <p:nvPr/>
          </p:nvCxnSpPr>
          <p:spPr>
            <a:xfrm>
              <a:off x="7474249" y="5451654"/>
              <a:ext cx="567248" cy="718462"/>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949045" y="5311544"/>
              <a:ext cx="498427" cy="284780"/>
            </a:xfrm>
            <a:prstGeom prst="rect">
              <a:avLst/>
            </a:prstGeom>
            <a:noFill/>
          </p:spPr>
          <p:txBody>
            <a:bodyPr wrap="none" rtlCol="0">
              <a:spAutoFit/>
            </a:bodyPr>
            <a:lstStyle/>
            <a:p>
              <a:r>
                <a:rPr lang="en-US" sz="788" dirty="0">
                  <a:solidFill>
                    <a:schemeClr val="bg1"/>
                  </a:solidFill>
                  <a:latin typeface="+mn-lt"/>
                </a:rPr>
                <a:t>Real</a:t>
              </a:r>
            </a:p>
          </p:txBody>
        </p:sp>
        <p:sp>
          <p:nvSpPr>
            <p:cNvPr id="46" name="TextBox 45"/>
            <p:cNvSpPr txBox="1"/>
            <p:nvPr/>
          </p:nvSpPr>
          <p:spPr>
            <a:xfrm>
              <a:off x="7703158" y="5533307"/>
              <a:ext cx="321029" cy="284780"/>
            </a:xfrm>
            <a:prstGeom prst="rect">
              <a:avLst/>
            </a:prstGeom>
            <a:noFill/>
          </p:spPr>
          <p:txBody>
            <a:bodyPr wrap="none" rtlCol="0">
              <a:spAutoFit/>
            </a:bodyPr>
            <a:lstStyle/>
            <a:p>
              <a:r>
                <a:rPr lang="en-US" sz="788" dirty="0">
                  <a:solidFill>
                    <a:schemeClr val="bg1"/>
                  </a:solidFill>
                  <a:latin typeface="Arial" panose="020B0604020202020204" pitchFamily="34" charset="0"/>
                  <a:cs typeface="Arial" panose="020B0604020202020204" pitchFamily="34" charset="0"/>
                </a:rPr>
                <a:t>θ</a:t>
              </a:r>
              <a:endParaRPr lang="en-US" sz="788" dirty="0">
                <a:solidFill>
                  <a:schemeClr val="bg1"/>
                </a:solidFill>
              </a:endParaRPr>
            </a:p>
          </p:txBody>
        </p:sp>
        <p:sp>
          <p:nvSpPr>
            <p:cNvPr id="47" name="Arc 46"/>
            <p:cNvSpPr/>
            <p:nvPr/>
          </p:nvSpPr>
          <p:spPr>
            <a:xfrm rot="3996947">
              <a:off x="7427794" y="5340463"/>
              <a:ext cx="337672" cy="380700"/>
            </a:xfrm>
            <a:prstGeom prst="arc">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8" name="Straight Connector 47"/>
            <p:cNvCxnSpPr/>
            <p:nvPr/>
          </p:nvCxnSpPr>
          <p:spPr>
            <a:xfrm>
              <a:off x="8047019" y="5452188"/>
              <a:ext cx="0" cy="72632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467755" y="6179096"/>
              <a:ext cx="584027"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092649" y="3987700"/>
              <a:ext cx="840401" cy="284780"/>
            </a:xfrm>
            <a:prstGeom prst="rect">
              <a:avLst/>
            </a:prstGeom>
            <a:noFill/>
          </p:spPr>
          <p:txBody>
            <a:bodyPr wrap="none" rtlCol="0">
              <a:spAutoFit/>
            </a:bodyPr>
            <a:lstStyle/>
            <a:p>
              <a:r>
                <a:rPr lang="en-US" sz="788" dirty="0">
                  <a:solidFill>
                    <a:schemeClr val="bg1"/>
                  </a:solidFill>
                  <a:latin typeface="+mn-lt"/>
                </a:rPr>
                <a:t>Imaginary</a:t>
              </a:r>
            </a:p>
          </p:txBody>
        </p:sp>
        <mc:AlternateContent xmlns:mc="http://schemas.openxmlformats.org/markup-compatibility/2006" xmlns:a14="http://schemas.microsoft.com/office/drawing/2010/main">
          <mc:Choice Requires="a14">
            <p:sp>
              <p:nvSpPr>
                <p:cNvPr id="51" name="TextBox 50"/>
                <p:cNvSpPr txBox="1"/>
                <p:nvPr/>
              </p:nvSpPr>
              <p:spPr>
                <a:xfrm>
                  <a:off x="7938899" y="6170116"/>
                  <a:ext cx="691472" cy="3241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900" b="1" i="1">
                                <a:solidFill>
                                  <a:schemeClr val="bg1"/>
                                </a:solidFill>
                                <a:latin typeface="Cambria Math" panose="02040503050406030204" pitchFamily="18" charset="0"/>
                                <a:ea typeface="Cambria Math" panose="02040503050406030204" pitchFamily="18" charset="0"/>
                              </a:rPr>
                            </m:ctrlPr>
                          </m:sSubPr>
                          <m:e>
                            <m:r>
                              <a:rPr lang="en-US" sz="900" b="1">
                                <a:solidFill>
                                  <a:schemeClr val="bg1"/>
                                </a:solidFill>
                                <a:latin typeface="Cambria Math" panose="02040503050406030204" pitchFamily="18" charset="0"/>
                                <a:ea typeface="Cambria Math" panose="02040503050406030204" pitchFamily="18" charset="0"/>
                              </a:rPr>
                              <m:t>𝐙</m:t>
                            </m:r>
                          </m:e>
                          <m:sub>
                            <m:r>
                              <a:rPr lang="en-US" sz="900" b="1">
                                <a:solidFill>
                                  <a:schemeClr val="bg1"/>
                                </a:solidFill>
                                <a:latin typeface="Cambria Math" panose="02040503050406030204" pitchFamily="18" charset="0"/>
                                <a:ea typeface="Cambria Math" panose="02040503050406030204" pitchFamily="18" charset="0"/>
                              </a:rPr>
                              <m:t>𝐞𝐪</m:t>
                            </m:r>
                            <m:r>
                              <a:rPr lang="en-US" sz="900" b="1">
                                <a:solidFill>
                                  <a:schemeClr val="bg1"/>
                                </a:solidFill>
                                <a:latin typeface="Cambria Math" panose="02040503050406030204" pitchFamily="18" charset="0"/>
                                <a:ea typeface="Cambria Math" panose="02040503050406030204" pitchFamily="18" charset="0"/>
                              </a:rPr>
                              <m:t>_</m:t>
                            </m:r>
                            <m:r>
                              <a:rPr lang="en-US" sz="900" b="1">
                                <a:solidFill>
                                  <a:schemeClr val="bg1"/>
                                </a:solidFill>
                                <a:latin typeface="Cambria Math" panose="02040503050406030204" pitchFamily="18" charset="0"/>
                                <a:ea typeface="Cambria Math" panose="02040503050406030204" pitchFamily="18" charset="0"/>
                              </a:rPr>
                              <m:t>𝐑𝐂</m:t>
                            </m:r>
                          </m:sub>
                        </m:sSub>
                      </m:oMath>
                    </m:oMathPara>
                  </a14:m>
                  <a:endParaRPr lang="en-US" sz="900" b="1" dirty="0">
                    <a:solidFill>
                      <a:schemeClr val="bg1"/>
                    </a:solidFill>
                    <a:latin typeface="Cambria Math" panose="02040503050406030204" pitchFamily="18" charset="0"/>
                    <a:ea typeface="Cambria Math" panose="02040503050406030204" pitchFamily="18"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7938899" y="6170116"/>
                  <a:ext cx="691472" cy="324191"/>
                </a:xfrm>
                <a:prstGeom prst="rect">
                  <a:avLst/>
                </a:prstGeom>
                <a:blipFill rotWithShape="0">
                  <a:blip r:embed="rId3"/>
                  <a:stretch>
                    <a:fillRect/>
                  </a:stretch>
                </a:blipFill>
              </p:spPr>
              <p:txBody>
                <a:bodyPr/>
                <a:lstStyle/>
                <a:p>
                  <a:r>
                    <a:rPr lang="en-US">
                      <a:noFill/>
                    </a:rPr>
                    <a:t> </a:t>
                  </a:r>
                </a:p>
              </p:txBody>
            </p:sp>
          </mc:Fallback>
        </mc:AlternateContent>
        <p:cxnSp>
          <p:nvCxnSpPr>
            <p:cNvPr id="55" name="Straight Arrow Connector 54"/>
            <p:cNvCxnSpPr/>
            <p:nvPr/>
          </p:nvCxnSpPr>
          <p:spPr>
            <a:xfrm flipV="1">
              <a:off x="7471772" y="5449248"/>
              <a:ext cx="569725" cy="604"/>
            </a:xfrm>
            <a:prstGeom prst="straightConnector1">
              <a:avLst/>
            </a:prstGeom>
            <a:ln w="25400">
              <a:solidFill>
                <a:srgbClr val="004BE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7468952" y="5438998"/>
              <a:ext cx="6720" cy="739513"/>
            </a:xfrm>
            <a:prstGeom prst="straightConnector1">
              <a:avLst/>
            </a:prstGeom>
            <a:ln w="25400">
              <a:solidFill>
                <a:schemeClr val="accent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7623808" y="5189487"/>
              <a:ext cx="342403" cy="307776"/>
            </a:xfrm>
            <a:prstGeom prst="rect">
              <a:avLst/>
            </a:prstGeom>
            <a:noFill/>
          </p:spPr>
          <p:txBody>
            <a:bodyPr wrap="none" rtlCol="0">
              <a:spAutoFit/>
            </a:bodyPr>
            <a:lstStyle/>
            <a:p>
              <a:r>
                <a:rPr lang="en-US" sz="900" dirty="0">
                  <a:solidFill>
                    <a:schemeClr val="bg1"/>
                  </a:solidFill>
                  <a:latin typeface="+mn-lt"/>
                </a:rPr>
                <a:t>R</a:t>
              </a:r>
              <a:endParaRPr lang="en-US" sz="900" dirty="0">
                <a:solidFill>
                  <a:schemeClr val="bg1"/>
                </a:solidFill>
                <a:latin typeface="+mn-lt"/>
                <a:ea typeface="Cambria Math" panose="02040503050406030204" pitchFamily="18" charset="0"/>
              </a:endParaRPr>
            </a:p>
          </p:txBody>
        </p:sp>
        <p:sp>
          <p:nvSpPr>
            <p:cNvPr id="64" name="TextBox 63"/>
            <p:cNvSpPr txBox="1"/>
            <p:nvPr/>
          </p:nvSpPr>
          <p:spPr>
            <a:xfrm>
              <a:off x="7089228" y="5627871"/>
              <a:ext cx="391560" cy="307776"/>
            </a:xfrm>
            <a:prstGeom prst="rect">
              <a:avLst/>
            </a:prstGeom>
            <a:noFill/>
          </p:spPr>
          <p:txBody>
            <a:bodyPr wrap="none" rtlCol="0">
              <a:spAutoFit/>
            </a:bodyPr>
            <a:lstStyle/>
            <a:p>
              <a:r>
                <a:rPr lang="en-US" sz="900" dirty="0">
                  <a:solidFill>
                    <a:schemeClr val="bg1"/>
                  </a:solidFill>
                  <a:latin typeface="+mn-lt"/>
                </a:rPr>
                <a:t>X</a:t>
              </a:r>
              <a:r>
                <a:rPr lang="en-US" sz="900" baseline="-25000" dirty="0">
                  <a:solidFill>
                    <a:schemeClr val="bg1"/>
                  </a:solidFill>
                  <a:latin typeface="+mn-lt"/>
                </a:rPr>
                <a:t>C</a:t>
              </a:r>
              <a:endParaRPr lang="en-US" sz="900" dirty="0">
                <a:solidFill>
                  <a:schemeClr val="bg1"/>
                </a:solidFill>
                <a:latin typeface="+mn-lt"/>
                <a:ea typeface="Cambria Math" panose="02040503050406030204" pitchFamily="18" charset="0"/>
              </a:endParaRPr>
            </a:p>
          </p:txBody>
        </p:sp>
      </p:grpSp>
      <p:grpSp>
        <p:nvGrpSpPr>
          <p:cNvPr id="8" name="Group 7"/>
          <p:cNvGrpSpPr/>
          <p:nvPr/>
        </p:nvGrpSpPr>
        <p:grpSpPr>
          <a:xfrm>
            <a:off x="7745833" y="4462857"/>
            <a:ext cx="2631740" cy="1996441"/>
            <a:chOff x="782595" y="3990887"/>
            <a:chExt cx="3508987" cy="2661922"/>
          </a:xfrm>
        </p:grpSpPr>
        <p:cxnSp>
          <p:nvCxnSpPr>
            <p:cNvPr id="22" name="Straight Arrow Connector 21"/>
            <p:cNvCxnSpPr/>
            <p:nvPr/>
          </p:nvCxnSpPr>
          <p:spPr>
            <a:xfrm>
              <a:off x="782595" y="5437327"/>
              <a:ext cx="3058541" cy="4812"/>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flipV="1">
              <a:off x="2314865" y="4218322"/>
              <a:ext cx="8637" cy="2434487"/>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V="1">
              <a:off x="2318359" y="4709241"/>
              <a:ext cx="567248" cy="732898"/>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793155" y="5302029"/>
              <a:ext cx="498427" cy="284780"/>
            </a:xfrm>
            <a:prstGeom prst="rect">
              <a:avLst/>
            </a:prstGeom>
            <a:noFill/>
          </p:spPr>
          <p:txBody>
            <a:bodyPr wrap="none" rtlCol="0">
              <a:spAutoFit/>
            </a:bodyPr>
            <a:lstStyle/>
            <a:p>
              <a:r>
                <a:rPr lang="en-US" sz="788" dirty="0">
                  <a:solidFill>
                    <a:schemeClr val="bg1"/>
                  </a:solidFill>
                  <a:latin typeface="+mn-lt"/>
                </a:rPr>
                <a:t>Real</a:t>
              </a:r>
            </a:p>
          </p:txBody>
        </p:sp>
        <p:sp>
          <p:nvSpPr>
            <p:cNvPr id="28" name="TextBox 27"/>
            <p:cNvSpPr txBox="1"/>
            <p:nvPr/>
          </p:nvSpPr>
          <p:spPr>
            <a:xfrm>
              <a:off x="2564969" y="5128642"/>
              <a:ext cx="321029" cy="284780"/>
            </a:xfrm>
            <a:prstGeom prst="rect">
              <a:avLst/>
            </a:prstGeom>
            <a:noFill/>
          </p:spPr>
          <p:txBody>
            <a:bodyPr wrap="none" rtlCol="0">
              <a:spAutoFit/>
            </a:bodyPr>
            <a:lstStyle/>
            <a:p>
              <a:r>
                <a:rPr lang="en-US" sz="788" dirty="0">
                  <a:solidFill>
                    <a:schemeClr val="bg1"/>
                  </a:solidFill>
                  <a:latin typeface="Arial" panose="020B0604020202020204" pitchFamily="34" charset="0"/>
                  <a:cs typeface="Arial" panose="020B0604020202020204" pitchFamily="34" charset="0"/>
                </a:rPr>
                <a:t>θ</a:t>
              </a:r>
              <a:endParaRPr lang="en-US" sz="788" dirty="0">
                <a:solidFill>
                  <a:schemeClr val="bg1"/>
                </a:solidFill>
              </a:endParaRPr>
            </a:p>
          </p:txBody>
        </p:sp>
        <p:sp>
          <p:nvSpPr>
            <p:cNvPr id="29" name="Arc 28"/>
            <p:cNvSpPr/>
            <p:nvPr/>
          </p:nvSpPr>
          <p:spPr>
            <a:xfrm rot="749254">
              <a:off x="2296919" y="5215169"/>
              <a:ext cx="337672" cy="380700"/>
            </a:xfrm>
            <a:prstGeom prst="arc">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Connector 30"/>
            <p:cNvCxnSpPr/>
            <p:nvPr/>
          </p:nvCxnSpPr>
          <p:spPr>
            <a:xfrm>
              <a:off x="2891129" y="4714004"/>
              <a:ext cx="0" cy="72632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311865" y="4712242"/>
              <a:ext cx="584027"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936759" y="3990887"/>
              <a:ext cx="840401" cy="284780"/>
            </a:xfrm>
            <a:prstGeom prst="rect">
              <a:avLst/>
            </a:prstGeom>
            <a:noFill/>
          </p:spPr>
          <p:txBody>
            <a:bodyPr wrap="none" rtlCol="0">
              <a:spAutoFit/>
            </a:bodyPr>
            <a:lstStyle/>
            <a:p>
              <a:r>
                <a:rPr lang="en-US" sz="788" dirty="0">
                  <a:solidFill>
                    <a:schemeClr val="bg1"/>
                  </a:solidFill>
                  <a:latin typeface="+mn-lt"/>
                </a:rPr>
                <a:t>Imaginary</a:t>
              </a:r>
            </a:p>
          </p:txBody>
        </p:sp>
        <mc:AlternateContent xmlns:mc="http://schemas.openxmlformats.org/markup-compatibility/2006" xmlns:a14="http://schemas.microsoft.com/office/drawing/2010/main">
          <mc:Choice Requires="a14">
            <p:sp>
              <p:nvSpPr>
                <p:cNvPr id="36" name="TextBox 35"/>
                <p:cNvSpPr txBox="1"/>
                <p:nvPr/>
              </p:nvSpPr>
              <p:spPr>
                <a:xfrm>
                  <a:off x="2885607" y="4575648"/>
                  <a:ext cx="699337" cy="3242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900" b="1" i="1">
                                <a:solidFill>
                                  <a:schemeClr val="bg1"/>
                                </a:solidFill>
                                <a:latin typeface="Cambria Math" panose="02040503050406030204" pitchFamily="18" charset="0"/>
                                <a:ea typeface="Cambria Math" panose="02040503050406030204" pitchFamily="18" charset="0"/>
                              </a:rPr>
                            </m:ctrlPr>
                          </m:sSubPr>
                          <m:e>
                            <m:r>
                              <a:rPr lang="en-US" sz="900" b="1">
                                <a:solidFill>
                                  <a:schemeClr val="bg1"/>
                                </a:solidFill>
                                <a:latin typeface="Cambria Math" panose="02040503050406030204" pitchFamily="18" charset="0"/>
                                <a:ea typeface="Cambria Math" panose="02040503050406030204" pitchFamily="18" charset="0"/>
                              </a:rPr>
                              <m:t>𝐙</m:t>
                            </m:r>
                          </m:e>
                          <m:sub>
                            <m:r>
                              <a:rPr lang="en-US" sz="900" b="1">
                                <a:solidFill>
                                  <a:schemeClr val="bg1"/>
                                </a:solidFill>
                                <a:latin typeface="Cambria Math" panose="02040503050406030204" pitchFamily="18" charset="0"/>
                                <a:ea typeface="Cambria Math" panose="02040503050406030204" pitchFamily="18" charset="0"/>
                              </a:rPr>
                              <m:t>𝐞𝐪</m:t>
                            </m:r>
                            <m:r>
                              <a:rPr lang="en-US" sz="900" b="1">
                                <a:solidFill>
                                  <a:schemeClr val="bg1"/>
                                </a:solidFill>
                                <a:latin typeface="Cambria Math" panose="02040503050406030204" pitchFamily="18" charset="0"/>
                                <a:ea typeface="Cambria Math" panose="02040503050406030204" pitchFamily="18" charset="0"/>
                              </a:rPr>
                              <m:t>_</m:t>
                            </m:r>
                            <m:r>
                              <a:rPr lang="en-US" sz="900" b="1">
                                <a:solidFill>
                                  <a:schemeClr val="bg1"/>
                                </a:solidFill>
                                <a:latin typeface="Cambria Math" panose="02040503050406030204" pitchFamily="18" charset="0"/>
                                <a:ea typeface="Cambria Math" panose="02040503050406030204" pitchFamily="18" charset="0"/>
                              </a:rPr>
                              <m:t>𝐑𝐋</m:t>
                            </m:r>
                          </m:sub>
                        </m:sSub>
                      </m:oMath>
                    </m:oMathPara>
                  </a14:m>
                  <a:endParaRPr lang="en-US" sz="900" b="1" dirty="0">
                    <a:solidFill>
                      <a:schemeClr val="bg1"/>
                    </a:solidFill>
                    <a:latin typeface="Cambria Math" panose="02040503050406030204" pitchFamily="18" charset="0"/>
                    <a:ea typeface="Cambria Math" panose="02040503050406030204" pitchFamily="18" charset="0"/>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2885607" y="4575648"/>
                  <a:ext cx="699337" cy="324277"/>
                </a:xfrm>
                <a:prstGeom prst="rect">
                  <a:avLst/>
                </a:prstGeom>
                <a:blipFill rotWithShape="0">
                  <a:blip r:embed="rId4"/>
                  <a:stretch>
                    <a:fillRect/>
                  </a:stretch>
                </a:blipFill>
              </p:spPr>
              <p:txBody>
                <a:bodyPr/>
                <a:lstStyle/>
                <a:p>
                  <a:r>
                    <a:rPr lang="en-US">
                      <a:noFill/>
                    </a:rPr>
                    <a:t> </a:t>
                  </a:r>
                </a:p>
              </p:txBody>
            </p:sp>
          </mc:Fallback>
        </mc:AlternateContent>
        <p:cxnSp>
          <p:nvCxnSpPr>
            <p:cNvPr id="59" name="Straight Arrow Connector 58"/>
            <p:cNvCxnSpPr/>
            <p:nvPr/>
          </p:nvCxnSpPr>
          <p:spPr>
            <a:xfrm flipV="1">
              <a:off x="2314865" y="4707480"/>
              <a:ext cx="1245" cy="727533"/>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498322" y="5456428"/>
              <a:ext cx="342403" cy="307776"/>
            </a:xfrm>
            <a:prstGeom prst="rect">
              <a:avLst/>
            </a:prstGeom>
            <a:noFill/>
          </p:spPr>
          <p:txBody>
            <a:bodyPr wrap="none" rtlCol="0">
              <a:spAutoFit/>
            </a:bodyPr>
            <a:lstStyle/>
            <a:p>
              <a:r>
                <a:rPr lang="en-US" sz="900" dirty="0">
                  <a:solidFill>
                    <a:schemeClr val="bg1"/>
                  </a:solidFill>
                  <a:latin typeface="+mn-lt"/>
                </a:rPr>
                <a:t>R</a:t>
              </a:r>
              <a:endParaRPr lang="en-US" sz="900" dirty="0">
                <a:solidFill>
                  <a:schemeClr val="bg1"/>
                </a:solidFill>
                <a:latin typeface="+mn-lt"/>
                <a:ea typeface="Cambria Math" panose="02040503050406030204" pitchFamily="18" charset="0"/>
              </a:endParaRPr>
            </a:p>
          </p:txBody>
        </p:sp>
        <p:cxnSp>
          <p:nvCxnSpPr>
            <p:cNvPr id="62" name="Straight Arrow Connector 61"/>
            <p:cNvCxnSpPr/>
            <p:nvPr/>
          </p:nvCxnSpPr>
          <p:spPr>
            <a:xfrm>
              <a:off x="2313187" y="5440437"/>
              <a:ext cx="582705" cy="1702"/>
            </a:xfrm>
            <a:prstGeom prst="straightConnector1">
              <a:avLst/>
            </a:prstGeom>
            <a:ln w="25400">
              <a:solidFill>
                <a:srgbClr val="004BE2"/>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967218" y="4813069"/>
              <a:ext cx="388264" cy="307776"/>
            </a:xfrm>
            <a:prstGeom prst="rect">
              <a:avLst/>
            </a:prstGeom>
            <a:noFill/>
          </p:spPr>
          <p:txBody>
            <a:bodyPr wrap="square" rtlCol="0">
              <a:spAutoFit/>
            </a:bodyPr>
            <a:lstStyle/>
            <a:p>
              <a:r>
                <a:rPr lang="en-US" sz="900" dirty="0">
                  <a:solidFill>
                    <a:schemeClr val="bg1"/>
                  </a:solidFill>
                  <a:latin typeface="+mn-lt"/>
                </a:rPr>
                <a:t>X</a:t>
              </a:r>
              <a:r>
                <a:rPr lang="en-US" sz="900" baseline="-25000" dirty="0">
                  <a:solidFill>
                    <a:schemeClr val="bg1"/>
                  </a:solidFill>
                  <a:latin typeface="+mn-lt"/>
                </a:rPr>
                <a:t>L</a:t>
              </a:r>
              <a:endParaRPr lang="en-US" sz="900" dirty="0">
                <a:solidFill>
                  <a:schemeClr val="bg1"/>
                </a:solidFill>
                <a:latin typeface="+mn-lt"/>
                <a:ea typeface="Cambria Math" panose="02040503050406030204" pitchFamily="18" charset="0"/>
              </a:endParaRPr>
            </a:p>
          </p:txBody>
        </p:sp>
      </p:gr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5307" y="4413166"/>
            <a:ext cx="1188687" cy="106644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5320" y="4389011"/>
            <a:ext cx="1179317" cy="1114756"/>
          </a:xfrm>
          <a:prstGeom prst="rect">
            <a:avLst/>
          </a:prstGeom>
        </p:spPr>
      </p:pic>
      <p:cxnSp>
        <p:nvCxnSpPr>
          <p:cNvPr id="7" name="Straight Arrow Connector 6">
            <a:extLst>
              <a:ext uri="{FF2B5EF4-FFF2-40B4-BE49-F238E27FC236}">
                <a16:creationId xmlns:a16="http://schemas.microsoft.com/office/drawing/2014/main" id="{1BEF6085-C737-4D20-B158-7F40906C98C4}"/>
              </a:ext>
            </a:extLst>
          </p:cNvPr>
          <p:cNvCxnSpPr>
            <a:cxnSpLocks/>
          </p:cNvCxnSpPr>
          <p:nvPr/>
        </p:nvCxnSpPr>
        <p:spPr>
          <a:xfrm flipH="1">
            <a:off x="3307645" y="1636889"/>
            <a:ext cx="4438188" cy="215817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1A3E775-9BD0-4D76-9024-43B3673396A1}"/>
              </a:ext>
            </a:extLst>
          </p:cNvPr>
          <p:cNvCxnSpPr>
            <a:cxnSpLocks/>
          </p:cNvCxnSpPr>
          <p:nvPr/>
        </p:nvCxnSpPr>
        <p:spPr>
          <a:xfrm>
            <a:off x="7303392" y="2370713"/>
            <a:ext cx="271452" cy="142434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2F52938-E031-4413-A5BE-AB146CBA54B4}"/>
              </a:ext>
            </a:extLst>
          </p:cNvPr>
          <p:cNvSpPr txBox="1"/>
          <p:nvPr/>
        </p:nvSpPr>
        <p:spPr>
          <a:xfrm>
            <a:off x="7609547" y="743140"/>
            <a:ext cx="1592615" cy="369332"/>
          </a:xfrm>
          <a:prstGeom prst="rect">
            <a:avLst/>
          </a:prstGeom>
          <a:noFill/>
        </p:spPr>
        <p:txBody>
          <a:bodyPr wrap="none" rtlCol="0">
            <a:spAutoFit/>
          </a:bodyPr>
          <a:lstStyle/>
          <a:p>
            <a:r>
              <a:rPr lang="en-US" dirty="0">
                <a:solidFill>
                  <a:schemeClr val="bg1"/>
                </a:solidFill>
                <a:latin typeface="+mn-lt"/>
              </a:rPr>
              <a:t>Poll Questions</a:t>
            </a:r>
          </a:p>
        </p:txBody>
      </p:sp>
    </p:spTree>
    <p:extLst>
      <p:ext uri="{BB962C8B-B14F-4D97-AF65-F5344CB8AC3E}">
        <p14:creationId xmlns:p14="http://schemas.microsoft.com/office/powerpoint/2010/main" val="359198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 calcmode="lin" valueType="num">
                                      <p:cBhvr additive="base">
                                        <p:cTn id="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additive="base">
                                        <p:cTn id="41" dur="500" fill="hold"/>
                                        <p:tgtEl>
                                          <p:spTgt spid="38"/>
                                        </p:tgtEl>
                                        <p:attrNameLst>
                                          <p:attrName>ppt_x</p:attrName>
                                        </p:attrNameLst>
                                      </p:cBhvr>
                                      <p:tavLst>
                                        <p:tav tm="0">
                                          <p:val>
                                            <p:strVal val="#ppt_x"/>
                                          </p:val>
                                        </p:tav>
                                        <p:tav tm="100000">
                                          <p:val>
                                            <p:strVal val="#ppt_x"/>
                                          </p:val>
                                        </p:tav>
                                      </p:tavLst>
                                    </p:anim>
                                    <p:anim calcmode="lin" valueType="num">
                                      <p:cBhvr additive="base">
                                        <p:cTn id="4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524000" y="5256284"/>
            <a:ext cx="9144000" cy="228600"/>
          </a:xfrm>
        </p:spPr>
        <p:txBody>
          <a:bodyPr/>
          <a:lstStyle/>
          <a:p>
            <a:endParaRPr lang="en-US"/>
          </a:p>
        </p:txBody>
      </p:sp>
      <p:sp>
        <p:nvSpPr>
          <p:cNvPr id="4" name="TextBox 3"/>
          <p:cNvSpPr txBox="1"/>
          <p:nvPr/>
        </p:nvSpPr>
        <p:spPr>
          <a:xfrm>
            <a:off x="335560" y="689917"/>
            <a:ext cx="11299970" cy="604780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57175" marR="0" lvl="0" indent="-25717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For AC steady-state at a given frequency,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amplitude and phase angle difference between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1"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and </a:t>
            </a:r>
            <a:r>
              <a:rPr kumimoji="0" lang="en-US" sz="1800" b="1"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1"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c</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is a constant in the above circuit.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57175" marR="0" lvl="0" indent="-25717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 complex number, referred to as a phasor,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is used to denote this constant peak amplitude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(magnitude) and phase angle difference between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1"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and </a:t>
            </a:r>
            <a:r>
              <a:rPr kumimoji="0" lang="en-US" sz="1800" b="1"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1"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c</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the given frequency.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57175" marR="0" lvl="0" indent="-25717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Phasors are not a function of time, since for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steady-state the constant peak amplitude (magnitude)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and phase angle difference between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1"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and </a:t>
            </a:r>
            <a:r>
              <a:rPr kumimoji="0" lang="en-US" sz="1800" b="1"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1"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c</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is not a function of time.</a:t>
            </a:r>
          </a:p>
          <a:p>
            <a:pPr marL="257175" marR="0" lvl="0" indent="-25717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57175" marR="0" lvl="0" indent="-25717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Need Euler’s formula to arrive at a mathematical expression for phasors.</a:t>
            </a:r>
          </a:p>
        </p:txBody>
      </p:sp>
      <p:sp>
        <p:nvSpPr>
          <p:cNvPr id="6" name="Title 1"/>
          <p:cNvSpPr txBox="1">
            <a:spLocks/>
          </p:cNvSpPr>
          <p:nvPr/>
        </p:nvSpPr>
        <p:spPr>
          <a:xfrm>
            <a:off x="2812474" y="6702"/>
            <a:ext cx="6122457" cy="533711"/>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l" defTabSz="914363" rtl="0" eaLnBrk="1" fontAlgn="base" latinLnBrk="0" hangingPunct="1">
              <a:lnSpc>
                <a:spcPct val="90000"/>
              </a:lnSpc>
              <a:spcBef>
                <a:spcPct val="0"/>
              </a:spcBef>
              <a:spcAft>
                <a:spcPct val="0"/>
              </a:spcAft>
              <a:buClrTx/>
              <a:buSzTx/>
              <a:buFontTx/>
              <a:buNone/>
              <a:tabLst/>
              <a:defRPr/>
            </a:pPr>
            <a:r>
              <a:rPr kumimoji="0" lang="en-US" sz="4000" b="0" i="0" u="none" strike="noStrike" kern="1200" cap="none" spc="-150"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panose="02040503050406030204"/>
                <a:ea typeface="+mn-ea"/>
                <a:cs typeface="Arial" charset="0"/>
              </a:rPr>
              <a:t>AC Steady-State and Phasors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6602" y="831994"/>
            <a:ext cx="3290182" cy="2744677"/>
          </a:xfrm>
          <a:prstGeom prst="rect">
            <a:avLst/>
          </a:prstGeom>
        </p:spPr>
      </p:pic>
      <p:sp>
        <p:nvSpPr>
          <p:cNvPr id="8" name="Right Arrow 7"/>
          <p:cNvSpPr/>
          <p:nvPr/>
        </p:nvSpPr>
        <p:spPr bwMode="auto">
          <a:xfrm>
            <a:off x="5973289" y="1565828"/>
            <a:ext cx="679622" cy="500449"/>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pic>
        <p:nvPicPr>
          <p:cNvPr id="11" name="Picture 10" descr="A picture containing object, clock&#10;&#10;Description automatically generated">
            <a:extLst>
              <a:ext uri="{FF2B5EF4-FFF2-40B4-BE49-F238E27FC236}">
                <a16:creationId xmlns:a16="http://schemas.microsoft.com/office/drawing/2014/main" id="{F03233D4-F8C9-40D7-9897-78C960B8D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6602" y="3980644"/>
            <a:ext cx="2810500" cy="1908213"/>
          </a:xfrm>
          <a:prstGeom prst="rect">
            <a:avLst/>
          </a:prstGeom>
        </p:spPr>
      </p:pic>
      <p:pic>
        <p:nvPicPr>
          <p:cNvPr id="9" name="Picture 8" descr="Diagram&#10;&#10;Description automatically generated">
            <a:extLst>
              <a:ext uri="{FF2B5EF4-FFF2-40B4-BE49-F238E27FC236}">
                <a16:creationId xmlns:a16="http://schemas.microsoft.com/office/drawing/2014/main" id="{FFA5DA23-E002-4A15-8436-1AB89F57EF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385" y="769819"/>
            <a:ext cx="4959787" cy="2040686"/>
          </a:xfrm>
          <a:prstGeom prst="rect">
            <a:avLst/>
          </a:prstGeom>
        </p:spPr>
      </p:pic>
    </p:spTree>
    <p:extLst>
      <p:ext uri="{BB962C8B-B14F-4D97-AF65-F5344CB8AC3E}">
        <p14:creationId xmlns:p14="http://schemas.microsoft.com/office/powerpoint/2010/main" val="170207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3" end="13"/>
                                            </p:txEl>
                                          </p:spTgt>
                                        </p:tgtEl>
                                        <p:attrNameLst>
                                          <p:attrName>style.visibility</p:attrName>
                                        </p:attrNameLst>
                                      </p:cBhvr>
                                      <p:to>
                                        <p:strVal val="visible"/>
                                      </p:to>
                                    </p:set>
                                    <p:anim calcmode="lin" valueType="num">
                                      <p:cBhvr additive="base">
                                        <p:cTn id="7"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3" end="1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4" end="14"/>
                                            </p:txEl>
                                          </p:spTgt>
                                        </p:tgtEl>
                                        <p:attrNameLst>
                                          <p:attrName>style.visibility</p:attrName>
                                        </p:attrNameLst>
                                      </p:cBhvr>
                                      <p:to>
                                        <p:strVal val="visible"/>
                                      </p:to>
                                    </p:set>
                                    <p:anim calcmode="lin" valueType="num">
                                      <p:cBhvr additive="base">
                                        <p:cTn id="11"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4" end="1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15" end="15"/>
                                            </p:txEl>
                                          </p:spTgt>
                                        </p:tgtEl>
                                        <p:attrNameLst>
                                          <p:attrName>style.visibility</p:attrName>
                                        </p:attrNameLst>
                                      </p:cBhvr>
                                      <p:to>
                                        <p:strVal val="visible"/>
                                      </p:to>
                                    </p:set>
                                    <p:anim calcmode="lin" valueType="num">
                                      <p:cBhvr additive="base">
                                        <p:cTn id="15"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15" end="1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16" end="16"/>
                                            </p:txEl>
                                          </p:spTgt>
                                        </p:tgtEl>
                                        <p:attrNameLst>
                                          <p:attrName>style.visibility</p:attrName>
                                        </p:attrNameLst>
                                      </p:cBhvr>
                                      <p:to>
                                        <p:strVal val="visible"/>
                                      </p:to>
                                    </p:set>
                                    <p:anim calcmode="lin" valueType="num">
                                      <p:cBhvr additive="base">
                                        <p:cTn id="19"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18" end="18"/>
                                            </p:txEl>
                                          </p:spTgt>
                                        </p:tgtEl>
                                        <p:attrNameLst>
                                          <p:attrName>style.visibility</p:attrName>
                                        </p:attrNameLst>
                                      </p:cBhvr>
                                      <p:to>
                                        <p:strVal val="visible"/>
                                      </p:to>
                                    </p:set>
                                    <p:anim calcmode="lin" valueType="num">
                                      <p:cBhvr additive="base">
                                        <p:cTn id="31" dur="500" fill="hold"/>
                                        <p:tgtEl>
                                          <p:spTgt spid="4">
                                            <p:txEl>
                                              <p:pRg st="18" end="1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18" end="18"/>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xEl>
                                              <p:pRg st="19" end="19"/>
                                            </p:txEl>
                                          </p:spTgt>
                                        </p:tgtEl>
                                        <p:attrNameLst>
                                          <p:attrName>style.visibility</p:attrName>
                                        </p:attrNameLst>
                                      </p:cBhvr>
                                      <p:to>
                                        <p:strVal val="visible"/>
                                      </p:to>
                                    </p:set>
                                    <p:anim calcmode="lin" valueType="num">
                                      <p:cBhvr additive="base">
                                        <p:cTn id="35" dur="500" fill="hold"/>
                                        <p:tgtEl>
                                          <p:spTgt spid="4">
                                            <p:txEl>
                                              <p:pRg st="19" end="1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19" end="19"/>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xEl>
                                              <p:pRg st="20" end="20"/>
                                            </p:txEl>
                                          </p:spTgt>
                                        </p:tgtEl>
                                        <p:attrNameLst>
                                          <p:attrName>style.visibility</p:attrName>
                                        </p:attrNameLst>
                                      </p:cBhvr>
                                      <p:to>
                                        <p:strVal val="visible"/>
                                      </p:to>
                                    </p:set>
                                    <p:anim calcmode="lin" valueType="num">
                                      <p:cBhvr additive="base">
                                        <p:cTn id="39" dur="500" fill="hold"/>
                                        <p:tgtEl>
                                          <p:spTgt spid="4">
                                            <p:txEl>
                                              <p:pRg st="20" end="2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20" end="2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
                                            <p:txEl>
                                              <p:pRg st="22" end="22"/>
                                            </p:txEl>
                                          </p:spTgt>
                                        </p:tgtEl>
                                        <p:attrNameLst>
                                          <p:attrName>style.visibility</p:attrName>
                                        </p:attrNameLst>
                                      </p:cBhvr>
                                      <p:to>
                                        <p:strVal val="visible"/>
                                      </p:to>
                                    </p:set>
                                    <p:anim calcmode="lin" valueType="num">
                                      <p:cBhvr additive="base">
                                        <p:cTn id="45" dur="500" fill="hold"/>
                                        <p:tgtEl>
                                          <p:spTgt spid="4">
                                            <p:txEl>
                                              <p:pRg st="22" end="2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22" end="2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0077" y="85481"/>
            <a:ext cx="4479497" cy="400050"/>
          </a:xfrm>
        </p:spPr>
        <p:txBody>
          <a:bodyPr>
            <a:noAutofit/>
          </a:bodyPr>
          <a:lstStyle/>
          <a:p>
            <a:r>
              <a:rPr lang="en-US" sz="4000" dirty="0"/>
              <a:t>Phasor RC Example 1</a:t>
            </a:r>
          </a:p>
        </p:txBody>
      </p:sp>
      <mc:AlternateContent xmlns:mc="http://schemas.openxmlformats.org/markup-compatibility/2006" xmlns:a14="http://schemas.microsoft.com/office/drawing/2010/main">
        <mc:Choice Requires="a14">
          <p:sp>
            <p:nvSpPr>
              <p:cNvPr id="6" name="Rectangle 5"/>
              <p:cNvSpPr/>
              <p:nvPr/>
            </p:nvSpPr>
            <p:spPr>
              <a:xfrm>
                <a:off x="406399" y="840560"/>
                <a:ext cx="11469511" cy="569136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chemeClr val="bg1"/>
                    </a:solidFill>
                    <a:latin typeface="Cambria Math" panose="02040503050406030204" pitchFamily="18" charset="0"/>
                    <a:ea typeface="Cambria Math" panose="02040503050406030204" pitchFamily="18" charset="0"/>
                  </a:rPr>
                  <a:t>A series-connected RC circuit with R = 1.2 kΩ and </a:t>
                </a:r>
              </a:p>
              <a:p>
                <a:r>
                  <a:rPr lang="en-US" dirty="0">
                    <a:solidFill>
                      <a:schemeClr val="bg1"/>
                    </a:solidFill>
                    <a:latin typeface="Cambria Math" panose="02040503050406030204" pitchFamily="18" charset="0"/>
                    <a:ea typeface="Cambria Math" panose="02040503050406030204" pitchFamily="18" charset="0"/>
                  </a:rPr>
                  <a:t>C = 0.47 µF is connected to a 5 V peak, sinusoidal </a:t>
                </a:r>
              </a:p>
              <a:p>
                <a:r>
                  <a:rPr lang="en-US" dirty="0">
                    <a:solidFill>
                      <a:schemeClr val="bg1"/>
                    </a:solidFill>
                    <a:latin typeface="Cambria Math" panose="02040503050406030204" pitchFamily="18" charset="0"/>
                    <a:ea typeface="Cambria Math" panose="02040503050406030204" pitchFamily="18" charset="0"/>
                  </a:rPr>
                  <a:t>200 Hz source. Determine the </a:t>
                </a:r>
                <a:r>
                  <a:rPr lang="en-US" b="1" dirty="0">
                    <a:solidFill>
                      <a:schemeClr val="bg1"/>
                    </a:solidFill>
                    <a:latin typeface="Cambria Math" panose="02040503050406030204" pitchFamily="18" charset="0"/>
                    <a:ea typeface="Cambria Math" panose="02040503050406030204" pitchFamily="18" charset="0"/>
                  </a:rPr>
                  <a:t>overall impedance</a:t>
                </a:r>
                <a:r>
                  <a:rPr lang="en-US" dirty="0">
                    <a:solidFill>
                      <a:schemeClr val="bg1"/>
                    </a:solidFill>
                    <a:latin typeface="Cambria Math" panose="02040503050406030204" pitchFamily="18" charset="0"/>
                    <a:ea typeface="Cambria Math" panose="02040503050406030204" pitchFamily="18" charset="0"/>
                  </a:rPr>
                  <a:t>, </a:t>
                </a:r>
              </a:p>
              <a:p>
                <a:r>
                  <a:rPr lang="en-US" dirty="0">
                    <a:solidFill>
                      <a:schemeClr val="bg1"/>
                    </a:solidFill>
                    <a:latin typeface="Cambria Math" panose="02040503050406030204" pitchFamily="18" charset="0"/>
                    <a:ea typeface="Cambria Math" panose="02040503050406030204" pitchFamily="18" charset="0"/>
                  </a:rPr>
                  <a:t>i.e., </a:t>
                </a:r>
                <a:r>
                  <a:rPr lang="en-US" b="1" dirty="0" err="1">
                    <a:solidFill>
                      <a:schemeClr val="bg1"/>
                    </a:solidFill>
                    <a:latin typeface="Cambria Math" panose="02040503050406030204" pitchFamily="18" charset="0"/>
                    <a:ea typeface="Cambria Math" panose="02040503050406030204" pitchFamily="18" charset="0"/>
                  </a:rPr>
                  <a:t>Z</a:t>
                </a:r>
                <a:r>
                  <a:rPr lang="en-US" b="1" baseline="-25000" dirty="0" err="1">
                    <a:solidFill>
                      <a:schemeClr val="bg1"/>
                    </a:solidFill>
                    <a:latin typeface="Cambria Math" panose="02040503050406030204" pitchFamily="18" charset="0"/>
                    <a:ea typeface="Cambria Math" panose="02040503050406030204" pitchFamily="18" charset="0"/>
                  </a:rPr>
                  <a:t>eq</a:t>
                </a:r>
                <a:r>
                  <a:rPr lang="en-US" dirty="0">
                    <a:solidFill>
                      <a:schemeClr val="bg1"/>
                    </a:solidFill>
                    <a:latin typeface="Cambria Math" panose="02040503050406030204" pitchFamily="18" charset="0"/>
                    <a:ea typeface="Cambria Math" panose="02040503050406030204" pitchFamily="18" charset="0"/>
                  </a:rPr>
                  <a:t>, along with the phasor circuit current </a:t>
                </a:r>
                <a:r>
                  <a:rPr lang="en-US" b="1" dirty="0">
                    <a:solidFill>
                      <a:schemeClr val="bg1"/>
                    </a:solidFill>
                    <a:latin typeface="Cambria Math" panose="02040503050406030204" pitchFamily="18" charset="0"/>
                    <a:ea typeface="Cambria Math" panose="02040503050406030204" pitchFamily="18" charset="0"/>
                  </a:rPr>
                  <a:t>I</a:t>
                </a:r>
                <a:r>
                  <a:rPr lang="en-US" dirty="0">
                    <a:solidFill>
                      <a:schemeClr val="bg1"/>
                    </a:solidFill>
                    <a:latin typeface="Cambria Math" panose="02040503050406030204" pitchFamily="18" charset="0"/>
                    <a:ea typeface="Cambria Math" panose="02040503050406030204" pitchFamily="18" charset="0"/>
                  </a:rPr>
                  <a:t>, the </a:t>
                </a:r>
              </a:p>
              <a:p>
                <a:r>
                  <a:rPr lang="en-US" dirty="0">
                    <a:solidFill>
                      <a:schemeClr val="bg1"/>
                    </a:solidFill>
                    <a:latin typeface="Cambria Math" panose="02040503050406030204" pitchFamily="18" charset="0"/>
                    <a:ea typeface="Cambria Math" panose="02040503050406030204" pitchFamily="18" charset="0"/>
                  </a:rPr>
                  <a:t>phasor resistor voltage </a:t>
                </a:r>
                <a:r>
                  <a:rPr lang="en-US" b="1" dirty="0">
                    <a:solidFill>
                      <a:schemeClr val="bg1"/>
                    </a:solidFill>
                    <a:latin typeface="Cambria Math" panose="02040503050406030204" pitchFamily="18" charset="0"/>
                    <a:ea typeface="Cambria Math" panose="02040503050406030204" pitchFamily="18" charset="0"/>
                  </a:rPr>
                  <a:t>V</a:t>
                </a:r>
                <a:r>
                  <a:rPr lang="en-US" b="1" baseline="-25000" dirty="0">
                    <a:solidFill>
                      <a:schemeClr val="bg1"/>
                    </a:solidFill>
                    <a:latin typeface="Cambria Math" panose="02040503050406030204" pitchFamily="18" charset="0"/>
                    <a:ea typeface="Cambria Math" panose="02040503050406030204" pitchFamily="18" charset="0"/>
                  </a:rPr>
                  <a:t>R</a:t>
                </a:r>
                <a:r>
                  <a:rPr lang="en-US" dirty="0">
                    <a:solidFill>
                      <a:schemeClr val="bg1"/>
                    </a:solidFill>
                    <a:latin typeface="Cambria Math" panose="02040503050406030204" pitchFamily="18" charset="0"/>
                    <a:ea typeface="Cambria Math" panose="02040503050406030204" pitchFamily="18" charset="0"/>
                  </a:rPr>
                  <a:t>, and the phasor capacitor</a:t>
                </a:r>
              </a:p>
              <a:p>
                <a:r>
                  <a:rPr lang="en-US" dirty="0">
                    <a:solidFill>
                      <a:schemeClr val="bg1"/>
                    </a:solidFill>
                    <a:latin typeface="Cambria Math" panose="02040503050406030204" pitchFamily="18" charset="0"/>
                    <a:ea typeface="Cambria Math" panose="02040503050406030204" pitchFamily="18" charset="0"/>
                  </a:rPr>
                  <a:t>voltage </a:t>
                </a:r>
                <a:r>
                  <a:rPr lang="en-US" b="1" dirty="0">
                    <a:solidFill>
                      <a:schemeClr val="bg1"/>
                    </a:solidFill>
                    <a:latin typeface="Cambria Math" panose="02040503050406030204" pitchFamily="18" charset="0"/>
                    <a:ea typeface="Cambria Math" panose="02040503050406030204" pitchFamily="18" charset="0"/>
                  </a:rPr>
                  <a:t>V</a:t>
                </a:r>
                <a:r>
                  <a:rPr lang="en-US" b="1" baseline="-25000" dirty="0">
                    <a:solidFill>
                      <a:schemeClr val="bg1"/>
                    </a:solidFill>
                    <a:latin typeface="Cambria Math" panose="02040503050406030204" pitchFamily="18" charset="0"/>
                    <a:ea typeface="Cambria Math" panose="02040503050406030204" pitchFamily="18" charset="0"/>
                  </a:rPr>
                  <a:t>C</a:t>
                </a:r>
                <a:r>
                  <a:rPr lang="en-US" dirty="0">
                    <a:solidFill>
                      <a:schemeClr val="bg1"/>
                    </a:solidFill>
                    <a:latin typeface="Cambria Math" panose="02040503050406030204" pitchFamily="18" charset="0"/>
                    <a:ea typeface="Cambria Math" panose="02040503050406030204" pitchFamily="18" charset="0"/>
                  </a:rPr>
                  <a:t>.</a:t>
                </a:r>
              </a:p>
              <a:p>
                <a:endParaRPr lang="en-US" dirty="0">
                  <a:solidFill>
                    <a:schemeClr val="bg1"/>
                  </a:solidFill>
                  <a:latin typeface="Cambria Math" panose="02040503050406030204" pitchFamily="18" charset="0"/>
                  <a:ea typeface="Cambria Math" panose="02040503050406030204" pitchFamily="18" charset="0"/>
                </a:endParaRPr>
              </a:p>
              <a:p>
                <a:pPr>
                  <a:lnSpc>
                    <a:spcPct val="107000"/>
                  </a:lnSpc>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X</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C</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1/(2π</a:t>
                </a:r>
                <a:r>
                  <a:rPr lang="en-US"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fC</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1/[2π(200 Hz)(0.47 µF)] = 1.69 kΩ.   X</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C</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1.69 kΩ.</a:t>
                </a:r>
              </a:p>
              <a:p>
                <a:pPr>
                  <a:lnSpc>
                    <a:spcPct val="107000"/>
                  </a:lnSpc>
                </a:pPr>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pPr>
                <a14:m>
                  <m:oMath xmlns:m="http://schemas.openxmlformats.org/officeDocument/2006/math">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i="0">
                            <a:solidFill>
                              <a:schemeClr val="bg1"/>
                            </a:solidFill>
                            <a:latin typeface="Cambria Math" panose="02040503050406030204" pitchFamily="18" charset="0"/>
                            <a:ea typeface="Cambria Math" panose="02040503050406030204" pitchFamily="18" charset="0"/>
                          </a:rPr>
                          <m:t>𝐙</m:t>
                        </m:r>
                      </m:e>
                      <m:sub>
                        <m:r>
                          <a:rPr lang="en-US" b="1" i="0">
                            <a:solidFill>
                              <a:schemeClr val="bg1"/>
                            </a:solidFill>
                            <a:latin typeface="Cambria Math" panose="02040503050406030204" pitchFamily="18" charset="0"/>
                            <a:ea typeface="Cambria Math" panose="02040503050406030204" pitchFamily="18" charset="0"/>
                          </a:rPr>
                          <m:t>𝐂</m:t>
                        </m:r>
                      </m:sub>
                    </m:sSub>
                    <m:r>
                      <a:rPr lang="en-US">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1.69</m:t>
                    </m:r>
                    <m:r>
                      <a:rPr lang="en-US">
                        <a:solidFill>
                          <a:schemeClr val="bg1"/>
                        </a:solidFill>
                        <a:latin typeface="Cambria Math" panose="02040503050406030204" pitchFamily="18" charset="0"/>
                        <a:ea typeface="Cambria Math" panose="02040503050406030204" pitchFamily="18" charset="0"/>
                      </a:rPr>
                      <m:t>∠</m:t>
                    </m:r>
                    <m:d>
                      <m:dPr>
                        <m:ctrlPr>
                          <a:rPr lang="en-US" i="1">
                            <a:solidFill>
                              <a:schemeClr val="bg1"/>
                            </a:solidFill>
                            <a:latin typeface="Cambria Math" panose="02040503050406030204" pitchFamily="18" charset="0"/>
                            <a:ea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−90</m:t>
                        </m:r>
                        <m:r>
                          <a:rPr lang="en-US" i="1">
                            <a:solidFill>
                              <a:schemeClr val="bg1"/>
                            </a:solidFill>
                            <a:latin typeface="Cambria Math" panose="02040503050406030204" pitchFamily="18" charset="0"/>
                            <a:ea typeface="Cambria Math" panose="02040503050406030204" pitchFamily="18" charset="0"/>
                          </a:rPr>
                          <m:t>˚</m:t>
                        </m:r>
                      </m:e>
                    </m:d>
                    <m:r>
                      <a:rPr lang="en-US" b="0" i="1" smtClean="0">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m:t>
                    </m:r>
                  </m:oMath>
                </a14:m>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0 - j</a:t>
                </a:r>
                <a14:m>
                  <m:oMath xmlns:m="http://schemas.openxmlformats.org/officeDocument/2006/math">
                    <m:r>
                      <a:rPr lang="en-US" dirty="0">
                        <a:solidFill>
                          <a:schemeClr val="bg1"/>
                        </a:solidFill>
                        <a:latin typeface="Cambria Math" panose="02040503050406030204" pitchFamily="18" charset="0"/>
                        <a:ea typeface="Cambria Math" panose="02040503050406030204" pitchFamily="18" charset="0"/>
                      </a:rPr>
                      <m:t>1</m:t>
                    </m:r>
                    <m:r>
                      <a:rPr lang="en-US">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69</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m:t>
                    </m:r>
                  </m:oMath>
                </a14:m>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p>
              <a:p>
                <a:pPr>
                  <a:lnSpc>
                    <a:spcPct val="107000"/>
                  </a:lnSpc>
                </a:pPr>
                <a:endParaRPr lang="en-US" b="1"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pPr>
                <a14:m>
                  <m:oMath xmlns:m="http://schemas.openxmlformats.org/officeDocument/2006/math">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a:solidFill>
                              <a:schemeClr val="bg1"/>
                            </a:solidFill>
                            <a:latin typeface="Cambria Math" panose="02040503050406030204" pitchFamily="18" charset="0"/>
                            <a:ea typeface="Cambria Math" panose="02040503050406030204" pitchFamily="18" charset="0"/>
                          </a:rPr>
                          <m:t>𝐙</m:t>
                        </m:r>
                      </m:e>
                      <m:sub>
                        <m:r>
                          <a:rPr lang="en-US" b="1" i="0" smtClean="0">
                            <a:solidFill>
                              <a:schemeClr val="bg1"/>
                            </a:solidFill>
                            <a:latin typeface="Cambria Math" panose="02040503050406030204" pitchFamily="18" charset="0"/>
                            <a:ea typeface="Cambria Math" panose="02040503050406030204" pitchFamily="18" charset="0"/>
                          </a:rPr>
                          <m:t>𝐞𝐪</m:t>
                        </m:r>
                      </m:sub>
                    </m:sSub>
                    <m:r>
                      <a:rPr lang="en-US">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R – </a:t>
                </a:r>
                <a:r>
                  <a:rPr lang="en-US"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jX</a:t>
                </a:r>
                <a:r>
                  <a:rPr lang="en-US" baseline="-25000"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C</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1.2 k</a:t>
                </a:r>
                <a:r>
                  <a:rPr lang="el-GR"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Ω</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j</a:t>
                </a:r>
                <a14:m>
                  <m:oMath xmlns:m="http://schemas.openxmlformats.org/officeDocument/2006/math">
                    <m:r>
                      <a:rPr lang="en-US" dirty="0">
                        <a:solidFill>
                          <a:schemeClr val="bg1"/>
                        </a:solidFill>
                        <a:latin typeface="Cambria Math" panose="02040503050406030204" pitchFamily="18" charset="0"/>
                        <a:ea typeface="Cambria Math" panose="02040503050406030204" pitchFamily="18" charset="0"/>
                      </a:rPr>
                      <m:t>1</m:t>
                    </m:r>
                    <m:r>
                      <a:rPr lang="en-US">
                        <a:solidFill>
                          <a:schemeClr val="bg1"/>
                        </a:solidFill>
                        <a:latin typeface="Cambria Math" panose="02040503050406030204" pitchFamily="18" charset="0"/>
                        <a:ea typeface="Cambria Math" panose="02040503050406030204" pitchFamily="18" charset="0"/>
                      </a:rPr>
                      <m:t>.69 </m:t>
                    </m:r>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m:t>
                    </m:r>
                  </m:oMath>
                </a14:m>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p>
              <a:p>
                <a:pPr>
                  <a:lnSpc>
                    <a:spcPct val="107000"/>
                  </a:lnSpc>
                </a:pPr>
                <a:endParaRPr lang="en-US"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spcAft>
                    <a:spcPts val="1200"/>
                  </a:spcAft>
                </a:pPr>
                <a14:m>
                  <m:oMath xmlns:m="http://schemas.openxmlformats.org/officeDocument/2006/math">
                    <m:d>
                      <m:dPr>
                        <m:begChr m:val="|"/>
                        <m:endChr m:val="|"/>
                        <m:ctrlPr>
                          <a:rPr lang="en-US" i="1">
                            <a:solidFill>
                              <a:schemeClr val="bg1"/>
                            </a:solidFill>
                            <a:latin typeface="Cambria Math" panose="02040503050406030204" pitchFamily="18" charset="0"/>
                            <a:ea typeface="Cambria Math" panose="02040503050406030204" pitchFamily="18" charset="0"/>
                          </a:rPr>
                        </m:ctrlPr>
                      </m:dPr>
                      <m:e>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i="0">
                                <a:solidFill>
                                  <a:schemeClr val="bg1"/>
                                </a:solidFill>
                                <a:latin typeface="Cambria Math" panose="02040503050406030204" pitchFamily="18" charset="0"/>
                                <a:ea typeface="Cambria Math" panose="02040503050406030204" pitchFamily="18" charset="0"/>
                              </a:rPr>
                              <m:t>𝐙</m:t>
                            </m:r>
                          </m:e>
                          <m:sub>
                            <m:r>
                              <a:rPr lang="en-US" b="1" i="0">
                                <a:solidFill>
                                  <a:schemeClr val="bg1"/>
                                </a:solidFill>
                                <a:latin typeface="Cambria Math" panose="02040503050406030204" pitchFamily="18" charset="0"/>
                                <a:ea typeface="Cambria Math" panose="02040503050406030204" pitchFamily="18" charset="0"/>
                              </a:rPr>
                              <m:t>𝐞𝐪</m:t>
                            </m:r>
                          </m:sub>
                        </m:sSub>
                      </m:e>
                    </m:d>
                    <m:r>
                      <a:rPr lang="en-US">
                        <a:solidFill>
                          <a:schemeClr val="bg1"/>
                        </a:solidFill>
                        <a:latin typeface="Cambria Math" panose="02040503050406030204" pitchFamily="18" charset="0"/>
                        <a:ea typeface="Cambria Math" panose="02040503050406030204" pitchFamily="18" charset="0"/>
                      </a:rPr>
                      <m:t>=</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sSup>
                          <m:sSupPr>
                            <m:ctrlPr>
                              <a:rPr lang="en-US" i="1">
                                <a:solidFill>
                                  <a:schemeClr val="bg1"/>
                                </a:solidFill>
                                <a:latin typeface="Cambria Math" panose="02040503050406030204" pitchFamily="18" charset="0"/>
                                <a:ea typeface="Cambria Math" panose="02040503050406030204" pitchFamily="18" charset="0"/>
                              </a:rPr>
                            </m:ctrlPr>
                          </m:sSupPr>
                          <m:e>
                            <m:r>
                              <m:rPr>
                                <m:sty m:val="p"/>
                              </m:rPr>
                              <a:rPr lang="en-US">
                                <a:solidFill>
                                  <a:schemeClr val="bg1"/>
                                </a:solidFill>
                                <a:latin typeface="Cambria Math" panose="02040503050406030204" pitchFamily="18" charset="0"/>
                                <a:ea typeface="Cambria Math" panose="02040503050406030204" pitchFamily="18" charset="0"/>
                              </a:rPr>
                              <m:t>R</m:t>
                            </m:r>
                          </m:e>
                          <m:sup>
                            <m:r>
                              <a:rPr lang="en-US">
                                <a:solidFill>
                                  <a:schemeClr val="bg1"/>
                                </a:solidFill>
                                <a:latin typeface="Cambria Math" panose="02040503050406030204" pitchFamily="18" charset="0"/>
                                <a:ea typeface="Cambria Math" panose="02040503050406030204" pitchFamily="18" charset="0"/>
                              </a:rPr>
                              <m:t>2</m:t>
                            </m:r>
                          </m:sup>
                        </m:sSup>
                        <m:r>
                          <a:rPr lang="en-US">
                            <a:solidFill>
                              <a:schemeClr val="bg1"/>
                            </a:solidFill>
                            <a:latin typeface="Cambria Math" panose="02040503050406030204" pitchFamily="18" charset="0"/>
                            <a:ea typeface="Cambria Math" panose="02040503050406030204" pitchFamily="18" charset="0"/>
                          </a:rPr>
                          <m:t>+</m:t>
                        </m:r>
                        <m:sSup>
                          <m:sSupPr>
                            <m:ctrlPr>
                              <a:rPr lang="en-US" i="1">
                                <a:solidFill>
                                  <a:schemeClr val="bg1"/>
                                </a:solidFill>
                                <a:latin typeface="Cambria Math" panose="02040503050406030204" pitchFamily="18" charset="0"/>
                                <a:ea typeface="Cambria Math" panose="02040503050406030204" pitchFamily="18" charset="0"/>
                              </a:rPr>
                            </m:ctrlPr>
                          </m:sSup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X</m:t>
                                </m:r>
                              </m:e>
                              <m:sub>
                                <m:r>
                                  <m:rPr>
                                    <m:sty m:val="p"/>
                                  </m:rPr>
                                  <a:rPr lang="en-US">
                                    <a:solidFill>
                                      <a:schemeClr val="bg1"/>
                                    </a:solidFill>
                                    <a:latin typeface="Cambria Math" panose="02040503050406030204" pitchFamily="18" charset="0"/>
                                    <a:ea typeface="Cambria Math" panose="02040503050406030204" pitchFamily="18" charset="0"/>
                                  </a:rPr>
                                  <m:t>c</m:t>
                                </m:r>
                              </m:sub>
                            </m:sSub>
                          </m:e>
                          <m:sup>
                            <m:r>
                              <a:rPr lang="en-US">
                                <a:solidFill>
                                  <a:schemeClr val="bg1"/>
                                </a:solidFill>
                                <a:latin typeface="Cambria Math" panose="02040503050406030204" pitchFamily="18" charset="0"/>
                                <a:ea typeface="Cambria Math" panose="02040503050406030204" pitchFamily="18" charset="0"/>
                              </a:rPr>
                              <m:t>2</m:t>
                            </m:r>
                          </m:sup>
                        </m:sSup>
                      </m:e>
                    </m:rad>
                    <m:r>
                      <a:rPr lang="en-US">
                        <a:solidFill>
                          <a:schemeClr val="bg1"/>
                        </a:solidFill>
                        <a:latin typeface="Cambria Math" panose="02040503050406030204" pitchFamily="18" charset="0"/>
                        <a:ea typeface="Cambria Math" panose="02040503050406030204" pitchFamily="18" charset="0"/>
                      </a:rPr>
                      <m:t>=</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sSup>
                          <m:sSupPr>
                            <m:ctrlPr>
                              <a:rPr lang="en-US" i="1">
                                <a:solidFill>
                                  <a:schemeClr val="bg1"/>
                                </a:solidFill>
                                <a:latin typeface="Cambria Math" panose="02040503050406030204" pitchFamily="18" charset="0"/>
                                <a:ea typeface="Cambria Math" panose="02040503050406030204" pitchFamily="18" charset="0"/>
                              </a:rPr>
                            </m:ctrlPr>
                          </m:sSupPr>
                          <m:e>
                            <m:d>
                              <m:dPr>
                                <m:ctrlPr>
                                  <a:rPr lang="en-US" i="1">
                                    <a:solidFill>
                                      <a:schemeClr val="bg1"/>
                                    </a:solidFill>
                                    <a:latin typeface="Cambria Math" panose="02040503050406030204" pitchFamily="18" charset="0"/>
                                    <a:ea typeface="Cambria Math" panose="02040503050406030204" pitchFamily="18" charset="0"/>
                                  </a:rPr>
                                </m:ctrlPr>
                              </m:dPr>
                              <m:e>
                                <m:r>
                                  <a:rPr lang="en-US" b="0" i="0" smtClean="0">
                                    <a:solidFill>
                                      <a:schemeClr val="bg1"/>
                                    </a:solidFill>
                                    <a:latin typeface="Cambria Math" panose="02040503050406030204" pitchFamily="18" charset="0"/>
                                    <a:ea typeface="Cambria Math" panose="02040503050406030204" pitchFamily="18" charset="0"/>
                                  </a:rPr>
                                  <m:t>1.2</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m:t>
                                </m:r>
                              </m:e>
                            </m:d>
                          </m:e>
                          <m:sup>
                            <m:r>
                              <a:rPr lang="en-US">
                                <a:solidFill>
                                  <a:schemeClr val="bg1"/>
                                </a:solidFill>
                                <a:latin typeface="Cambria Math" panose="02040503050406030204" pitchFamily="18" charset="0"/>
                                <a:ea typeface="Cambria Math" panose="02040503050406030204" pitchFamily="18" charset="0"/>
                              </a:rPr>
                              <m:t>2</m:t>
                            </m:r>
                          </m:sup>
                        </m:sSup>
                        <m:r>
                          <a:rPr lang="en-US">
                            <a:solidFill>
                              <a:schemeClr val="bg1"/>
                            </a:solidFill>
                            <a:latin typeface="Cambria Math" panose="02040503050406030204" pitchFamily="18" charset="0"/>
                            <a:ea typeface="Cambria Math" panose="02040503050406030204" pitchFamily="18" charset="0"/>
                          </a:rPr>
                          <m:t>+</m:t>
                        </m:r>
                        <m:sSup>
                          <m:sSupPr>
                            <m:ctrlPr>
                              <a:rPr lang="en-US" i="1">
                                <a:solidFill>
                                  <a:schemeClr val="bg1"/>
                                </a:solidFill>
                                <a:latin typeface="Cambria Math" panose="02040503050406030204" pitchFamily="18" charset="0"/>
                                <a:ea typeface="Cambria Math" panose="02040503050406030204" pitchFamily="18" charset="0"/>
                              </a:rPr>
                            </m:ctrlPr>
                          </m:sSupPr>
                          <m:e>
                            <m:d>
                              <m:dPr>
                                <m:ctrlPr>
                                  <a:rPr lang="en-US" i="1">
                                    <a:solidFill>
                                      <a:schemeClr val="bg1"/>
                                    </a:solidFill>
                                    <a:latin typeface="Cambria Math" panose="02040503050406030204" pitchFamily="18" charset="0"/>
                                    <a:ea typeface="Cambria Math" panose="02040503050406030204" pitchFamily="18" charset="0"/>
                                  </a:rPr>
                                </m:ctrlPr>
                              </m:dPr>
                              <m:e>
                                <m:r>
                                  <a:rPr lang="en-US" b="0" i="0" smtClean="0">
                                    <a:solidFill>
                                      <a:schemeClr val="bg1"/>
                                    </a:solidFill>
                                    <a:latin typeface="Cambria Math" panose="02040503050406030204" pitchFamily="18" charset="0"/>
                                    <a:ea typeface="Cambria Math" panose="02040503050406030204" pitchFamily="18" charset="0"/>
                                  </a:rPr>
                                  <m:t>1.69</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m:t>
                                </m:r>
                              </m:e>
                            </m:d>
                          </m:e>
                          <m:sup>
                            <m:r>
                              <a:rPr lang="en-US">
                                <a:solidFill>
                                  <a:schemeClr val="bg1"/>
                                </a:solidFill>
                                <a:latin typeface="Cambria Math" panose="02040503050406030204" pitchFamily="18" charset="0"/>
                                <a:ea typeface="Cambria Math" panose="02040503050406030204" pitchFamily="18" charset="0"/>
                              </a:rPr>
                              <m:t>2</m:t>
                            </m:r>
                          </m:sup>
                        </m:sSup>
                      </m:e>
                    </m:rad>
                    <m:r>
                      <a:rPr lang="en-US">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2.08</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m:t>
                    </m:r>
                  </m:oMath>
                </a14:m>
                <a:r>
                  <a:rPr lang="en-US"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d>
                      <m:dPr>
                        <m:begChr m:val="|"/>
                        <m:endChr m:val="|"/>
                        <m:ctrlPr>
                          <a:rPr lang="en-US" b="1" i="1">
                            <a:solidFill>
                              <a:schemeClr val="bg1"/>
                            </a:solidFill>
                            <a:latin typeface="Cambria Math" panose="02040503050406030204" pitchFamily="18" charset="0"/>
                            <a:ea typeface="Cambria Math" panose="02040503050406030204" pitchFamily="18" charset="0"/>
                          </a:rPr>
                        </m:ctrlPr>
                      </m:dPr>
                      <m:e>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i="0">
                                <a:solidFill>
                                  <a:schemeClr val="bg1"/>
                                </a:solidFill>
                                <a:latin typeface="Cambria Math" panose="02040503050406030204" pitchFamily="18" charset="0"/>
                                <a:ea typeface="Cambria Math" panose="02040503050406030204" pitchFamily="18" charset="0"/>
                              </a:rPr>
                              <m:t>𝐙</m:t>
                            </m:r>
                          </m:e>
                          <m:sub>
                            <m:r>
                              <a:rPr lang="en-US" b="1" i="0">
                                <a:solidFill>
                                  <a:schemeClr val="bg1"/>
                                </a:solidFill>
                                <a:latin typeface="Cambria Math" panose="02040503050406030204" pitchFamily="18" charset="0"/>
                                <a:ea typeface="Cambria Math" panose="02040503050406030204" pitchFamily="18" charset="0"/>
                              </a:rPr>
                              <m:t>𝐞𝐪</m:t>
                            </m:r>
                          </m:sub>
                        </m:sSub>
                      </m:e>
                    </m:d>
                    <m:r>
                      <a:rPr lang="en-US" b="1">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2.08</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k</m:t>
                    </m:r>
                    <m:r>
                      <a:rPr lang="en-US" b="1">
                        <a:solidFill>
                          <a:schemeClr val="bg1"/>
                        </a:solidFill>
                        <a:latin typeface="Cambria Math" panose="02040503050406030204" pitchFamily="18" charset="0"/>
                        <a:ea typeface="Cambria Math" panose="02040503050406030204" pitchFamily="18" charset="0"/>
                      </a:rPr>
                      <m:t>Ω</m:t>
                    </m:r>
                  </m:oMath>
                </a14:m>
                <a:r>
                  <a:rPr lang="en-US" dirty="0">
                    <a:solidFill>
                      <a:schemeClr val="bg1"/>
                    </a:solidFill>
                    <a:latin typeface="Cambria Math" panose="02040503050406030204" pitchFamily="18" charset="0"/>
                    <a:ea typeface="Cambria Math" panose="02040503050406030204" pitchFamily="18" charset="0"/>
                  </a:rPr>
                  <a:t>.</a:t>
                </a:r>
              </a:p>
              <a:p>
                <a:pPr>
                  <a:spcAft>
                    <a:spcPts val="0"/>
                  </a:spcAft>
                </a:pPr>
                <a14:m>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a:rPr lang="en-US">
                            <a:solidFill>
                              <a:schemeClr val="bg1"/>
                            </a:solidFill>
                            <a:latin typeface="Cambria Math" panose="02040503050406030204" pitchFamily="18" charset="0"/>
                            <a:ea typeface="Cambria Math" panose="02040503050406030204" pitchFamily="18" charset="0"/>
                          </a:rPr>
                          <m:t>∅</m:t>
                        </m:r>
                      </m:e>
                      <m:sub>
                        <m:r>
                          <m:rPr>
                            <m:sty m:val="p"/>
                          </m:rPr>
                          <a:rPr lang="en-US">
                            <a:solidFill>
                              <a:schemeClr val="bg1"/>
                            </a:solidFill>
                            <a:latin typeface="Cambria Math" panose="02040503050406030204" pitchFamily="18" charset="0"/>
                            <a:ea typeface="Cambria Math" panose="02040503050406030204" pitchFamily="18" charset="0"/>
                          </a:rPr>
                          <m:t>eq</m:t>
                        </m:r>
                      </m:sub>
                    </m:sSub>
                    <m:r>
                      <a:rPr lang="en-US">
                        <a:solidFill>
                          <a:schemeClr val="bg1"/>
                        </a:solidFill>
                        <a:latin typeface="Cambria Math" panose="02040503050406030204" pitchFamily="18" charset="0"/>
                        <a:ea typeface="Cambria Math" panose="02040503050406030204" pitchFamily="18" charset="0"/>
                      </a:rPr>
                      <m:t>=</m:t>
                    </m:r>
                    <m:func>
                      <m:funcPr>
                        <m:ctrlPr>
                          <a:rPr lang="en-US" i="1">
                            <a:solidFill>
                              <a:schemeClr val="bg1"/>
                            </a:solidFill>
                            <a:latin typeface="Cambria Math" panose="02040503050406030204" pitchFamily="18" charset="0"/>
                            <a:ea typeface="Cambria Math" panose="02040503050406030204" pitchFamily="18" charset="0"/>
                          </a:rPr>
                        </m:ctrlPr>
                      </m:funcPr>
                      <m:fName>
                        <m:sSup>
                          <m:sSupPr>
                            <m:ctrlPr>
                              <a:rPr lang="en-US" i="1">
                                <a:solidFill>
                                  <a:schemeClr val="bg1"/>
                                </a:solidFill>
                                <a:latin typeface="Cambria Math" panose="02040503050406030204" pitchFamily="18" charset="0"/>
                                <a:ea typeface="Cambria Math" panose="02040503050406030204" pitchFamily="18" charset="0"/>
                              </a:rPr>
                            </m:ctrlPr>
                          </m:sSupPr>
                          <m:e>
                            <m:r>
                              <m:rPr>
                                <m:sty m:val="p"/>
                              </m:rPr>
                              <a:rPr lang="en-US">
                                <a:solidFill>
                                  <a:schemeClr val="bg1"/>
                                </a:solidFill>
                                <a:latin typeface="Cambria Math" panose="02040503050406030204" pitchFamily="18" charset="0"/>
                                <a:ea typeface="Cambria Math" panose="02040503050406030204" pitchFamily="18" charset="0"/>
                              </a:rPr>
                              <m:t>tan</m:t>
                            </m:r>
                          </m:e>
                          <m:sup>
                            <m:r>
                              <a:rPr lang="en-US">
                                <a:solidFill>
                                  <a:schemeClr val="bg1"/>
                                </a:solidFill>
                                <a:latin typeface="Cambria Math" panose="02040503050406030204" pitchFamily="18" charset="0"/>
                                <a:ea typeface="Cambria Math" panose="02040503050406030204" pitchFamily="18" charset="0"/>
                              </a:rPr>
                              <m:t>−1</m:t>
                            </m:r>
                          </m:sup>
                        </m:sSup>
                      </m:fName>
                      <m:e>
                        <m:d>
                          <m:dPr>
                            <m:ctrlPr>
                              <a:rPr lang="en-US" i="1">
                                <a:solidFill>
                                  <a:schemeClr val="bg1"/>
                                </a:solidFill>
                                <a:latin typeface="Cambria Math" panose="02040503050406030204" pitchFamily="18" charset="0"/>
                                <a:ea typeface="Cambria Math" panose="02040503050406030204" pitchFamily="18" charset="0"/>
                              </a:rPr>
                            </m:ctrlPr>
                          </m:dPr>
                          <m:e>
                            <m:f>
                              <m:fPr>
                                <m:type m:val="lin"/>
                                <m:ctrlPr>
                                  <a:rPr lang="en-US" i="1">
                                    <a:solidFill>
                                      <a:schemeClr val="bg1"/>
                                    </a:solidFill>
                                    <a:latin typeface="Cambria Math" panose="02040503050406030204" pitchFamily="18" charset="0"/>
                                    <a:ea typeface="Cambria Math" panose="02040503050406030204" pitchFamily="18" charset="0"/>
                                  </a:rPr>
                                </m:ctrlPr>
                              </m:fPr>
                              <m:num>
                                <m:sSub>
                                  <m:sSubPr>
                                    <m:ctrlPr>
                                      <a:rPr lang="en-US" i="1">
                                        <a:solidFill>
                                          <a:schemeClr val="bg1"/>
                                        </a:solidFill>
                                        <a:latin typeface="Cambria Math" panose="02040503050406030204" pitchFamily="18" charset="0"/>
                                        <a:ea typeface="Cambria Math" panose="02040503050406030204" pitchFamily="18" charset="0"/>
                                      </a:rPr>
                                    </m:ctrlPr>
                                  </m:sSubPr>
                                  <m:e>
                                    <m:r>
                                      <a:rPr lang="en-US">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X</m:t>
                                    </m:r>
                                  </m:e>
                                  <m:sub>
                                    <m:r>
                                      <m:rPr>
                                        <m:sty m:val="p"/>
                                      </m:rPr>
                                      <a:rPr lang="en-US">
                                        <a:solidFill>
                                          <a:schemeClr val="bg1"/>
                                        </a:solidFill>
                                        <a:latin typeface="Cambria Math" panose="02040503050406030204" pitchFamily="18" charset="0"/>
                                        <a:ea typeface="Cambria Math" panose="02040503050406030204" pitchFamily="18" charset="0"/>
                                      </a:rPr>
                                      <m:t>c</m:t>
                                    </m:r>
                                  </m:sub>
                                </m:sSub>
                              </m:num>
                              <m:den>
                                <m:r>
                                  <m:rPr>
                                    <m:sty m:val="p"/>
                                  </m:rPr>
                                  <a:rPr lang="en-US">
                                    <a:solidFill>
                                      <a:schemeClr val="bg1"/>
                                    </a:solidFill>
                                    <a:latin typeface="Cambria Math" panose="02040503050406030204" pitchFamily="18" charset="0"/>
                                    <a:ea typeface="Cambria Math" panose="02040503050406030204" pitchFamily="18" charset="0"/>
                                  </a:rPr>
                                  <m:t>R</m:t>
                                </m:r>
                              </m:den>
                            </m:f>
                          </m:e>
                        </m:d>
                        <m:r>
                          <a:rPr lang="en-US">
                            <a:solidFill>
                              <a:schemeClr val="bg1"/>
                            </a:solidFill>
                            <a:latin typeface="Cambria Math" panose="02040503050406030204" pitchFamily="18" charset="0"/>
                            <a:ea typeface="Cambria Math" panose="02040503050406030204" pitchFamily="18" charset="0"/>
                          </a:rPr>
                          <m:t>=</m:t>
                        </m:r>
                        <m:func>
                          <m:funcPr>
                            <m:ctrlPr>
                              <a:rPr lang="en-US" i="1">
                                <a:solidFill>
                                  <a:schemeClr val="bg1"/>
                                </a:solidFill>
                                <a:latin typeface="Cambria Math" panose="02040503050406030204" pitchFamily="18" charset="0"/>
                                <a:ea typeface="Cambria Math" panose="02040503050406030204" pitchFamily="18" charset="0"/>
                              </a:rPr>
                            </m:ctrlPr>
                          </m:funcPr>
                          <m:fName>
                            <m:sSup>
                              <m:sSupPr>
                                <m:ctrlPr>
                                  <a:rPr lang="en-US" i="1">
                                    <a:solidFill>
                                      <a:schemeClr val="bg1"/>
                                    </a:solidFill>
                                    <a:latin typeface="Cambria Math" panose="02040503050406030204" pitchFamily="18" charset="0"/>
                                    <a:ea typeface="Cambria Math" panose="02040503050406030204" pitchFamily="18" charset="0"/>
                                  </a:rPr>
                                </m:ctrlPr>
                              </m:sSupPr>
                              <m:e>
                                <m:r>
                                  <m:rPr>
                                    <m:sty m:val="p"/>
                                  </m:rPr>
                                  <a:rPr lang="en-US">
                                    <a:solidFill>
                                      <a:schemeClr val="bg1"/>
                                    </a:solidFill>
                                    <a:latin typeface="Cambria Math" panose="02040503050406030204" pitchFamily="18" charset="0"/>
                                    <a:ea typeface="Cambria Math" panose="02040503050406030204" pitchFamily="18" charset="0"/>
                                  </a:rPr>
                                  <m:t>tan</m:t>
                                </m:r>
                              </m:e>
                              <m:sup>
                                <m:r>
                                  <a:rPr lang="en-US">
                                    <a:solidFill>
                                      <a:schemeClr val="bg1"/>
                                    </a:solidFill>
                                    <a:latin typeface="Cambria Math" panose="02040503050406030204" pitchFamily="18" charset="0"/>
                                    <a:ea typeface="Cambria Math" panose="02040503050406030204" pitchFamily="18" charset="0"/>
                                  </a:rPr>
                                  <m:t>−1</m:t>
                                </m:r>
                              </m:sup>
                            </m:sSup>
                          </m:fName>
                          <m:e>
                            <m:d>
                              <m:dPr>
                                <m:begChr m:val="["/>
                                <m:endChr m:val="]"/>
                                <m:ctrlPr>
                                  <a:rPr lang="en-US" i="1">
                                    <a:solidFill>
                                      <a:schemeClr val="bg1"/>
                                    </a:solidFill>
                                    <a:latin typeface="Cambria Math" panose="02040503050406030204" pitchFamily="18" charset="0"/>
                                    <a:ea typeface="Cambria Math" panose="02040503050406030204" pitchFamily="18" charset="0"/>
                                  </a:rPr>
                                </m:ctrlPr>
                              </m:dPr>
                              <m:e>
                                <m:f>
                                  <m:fPr>
                                    <m:type m:val="lin"/>
                                    <m:ctrlPr>
                                      <a:rPr lang="en-US" i="1">
                                        <a:solidFill>
                                          <a:schemeClr val="bg1"/>
                                        </a:solidFill>
                                        <a:latin typeface="Cambria Math" panose="02040503050406030204" pitchFamily="18" charset="0"/>
                                        <a:ea typeface="Cambria Math" panose="02040503050406030204" pitchFamily="18" charset="0"/>
                                      </a:rPr>
                                    </m:ctrlPr>
                                  </m:fPr>
                                  <m:num>
                                    <m:d>
                                      <m:dPr>
                                        <m:ctrlPr>
                                          <a:rPr lang="en-US" i="1">
                                            <a:solidFill>
                                              <a:schemeClr val="bg1"/>
                                            </a:solidFill>
                                            <a:latin typeface="Cambria Math" panose="02040503050406030204" pitchFamily="18" charset="0"/>
                                            <a:ea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1.69</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m:t>
                                        </m:r>
                                      </m:e>
                                    </m:d>
                                  </m:num>
                                  <m:den>
                                    <m:d>
                                      <m:dPr>
                                        <m:ctrlPr>
                                          <a:rPr lang="en-US" i="1">
                                            <a:solidFill>
                                              <a:schemeClr val="bg1"/>
                                            </a:solidFill>
                                            <a:latin typeface="Cambria Math" panose="02040503050406030204" pitchFamily="18" charset="0"/>
                                            <a:ea typeface="Cambria Math" panose="02040503050406030204" pitchFamily="18" charset="0"/>
                                          </a:rPr>
                                        </m:ctrlPr>
                                      </m:dPr>
                                      <m:e>
                                        <m:r>
                                          <a:rPr lang="en-US" b="0" i="0" smtClean="0">
                                            <a:solidFill>
                                              <a:schemeClr val="bg1"/>
                                            </a:solidFill>
                                            <a:latin typeface="Cambria Math" panose="02040503050406030204" pitchFamily="18" charset="0"/>
                                            <a:ea typeface="Cambria Math" panose="02040503050406030204" pitchFamily="18" charset="0"/>
                                          </a:rPr>
                                          <m:t>1.2</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m:t>
                                        </m:r>
                                      </m:e>
                                    </m:d>
                                  </m:den>
                                </m:f>
                              </m:e>
                            </m:d>
                            <m:r>
                              <a:rPr lang="en-US">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54</m:t>
                            </m:r>
                            <m:r>
                              <a:rPr lang="en-US">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6</m:t>
                            </m:r>
                            <m:r>
                              <a:rPr lang="en-US" i="1">
                                <a:solidFill>
                                  <a:schemeClr val="bg1"/>
                                </a:solidFill>
                                <a:latin typeface="Cambria Math" panose="02040503050406030204" pitchFamily="18" charset="0"/>
                                <a:ea typeface="Cambria Math" panose="02040503050406030204" pitchFamily="18" charset="0"/>
                              </a:rPr>
                              <m:t>˚</m:t>
                            </m:r>
                            <m:r>
                              <a:rPr lang="en-US">
                                <a:solidFill>
                                  <a:schemeClr val="bg1"/>
                                </a:solidFill>
                                <a:latin typeface="Cambria Math" panose="02040503050406030204" pitchFamily="18" charset="0"/>
                                <a:ea typeface="Cambria Math" panose="02040503050406030204" pitchFamily="18" charset="0"/>
                              </a:rPr>
                              <m:t>.</m:t>
                            </m:r>
                          </m:e>
                        </m:func>
                      </m:e>
                    </m:func>
                    <m:r>
                      <a:rPr lang="en-US" b="0" i="0" smtClean="0">
                        <a:solidFill>
                          <a:schemeClr val="bg1"/>
                        </a:solidFill>
                        <a:latin typeface="Cambria Math" panose="02040503050406030204" pitchFamily="18" charset="0"/>
                        <a:ea typeface="Cambria Math" panose="02040503050406030204" pitchFamily="18" charset="0"/>
                      </a:rPr>
                      <m:t> </m:t>
                    </m:r>
                    <m:sSub>
                      <m:sSubPr>
                        <m:ctrlPr>
                          <a:rPr lang="en-US" i="1">
                            <a:solidFill>
                              <a:schemeClr val="bg1"/>
                            </a:solidFill>
                            <a:latin typeface="Cambria Math" panose="02040503050406030204" pitchFamily="18" charset="0"/>
                            <a:ea typeface="Cambria Math" panose="02040503050406030204" pitchFamily="18" charset="0"/>
                          </a:rPr>
                        </m:ctrlPr>
                      </m:sSubPr>
                      <m:e>
                        <m:r>
                          <a:rPr lang="en-US">
                            <a:solidFill>
                              <a:schemeClr val="bg1"/>
                            </a:solidFill>
                            <a:latin typeface="Cambria Math" panose="02040503050406030204" pitchFamily="18" charset="0"/>
                            <a:ea typeface="Cambria Math" panose="02040503050406030204" pitchFamily="18" charset="0"/>
                          </a:rPr>
                          <m:t>∅</m:t>
                        </m:r>
                      </m:e>
                      <m:sub>
                        <m:r>
                          <m:rPr>
                            <m:sty m:val="p"/>
                          </m:rPr>
                          <a:rPr lang="en-US" i="1">
                            <a:solidFill>
                              <a:schemeClr val="bg1"/>
                            </a:solidFill>
                            <a:latin typeface="Cambria Math" panose="02040503050406030204" pitchFamily="18" charset="0"/>
                            <a:ea typeface="Cambria Math" panose="02040503050406030204" pitchFamily="18" charset="0"/>
                          </a:rPr>
                          <m:t>eq</m:t>
                        </m:r>
                      </m:sub>
                    </m:sSub>
                    <m:r>
                      <a:rPr lang="en-US">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54</m:t>
                    </m:r>
                    <m:r>
                      <a:rPr lang="en-US">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6</m:t>
                    </m:r>
                    <m:r>
                      <a:rPr lang="en-US" i="1">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latin typeface="Cambria Math" panose="02040503050406030204" pitchFamily="18" charset="0"/>
                    <a:ea typeface="Cambria Math" panose="02040503050406030204" pitchFamily="18" charset="0"/>
                  </a:rPr>
                  <a:t>.</a:t>
                </a:r>
              </a:p>
              <a:p>
                <a:pPr>
                  <a:spcAft>
                    <a:spcPts val="0"/>
                  </a:spcAft>
                </a:pPr>
                <a:endParaRPr lang="en-US" dirty="0">
                  <a:solidFill>
                    <a:schemeClr val="bg1"/>
                  </a:solidFill>
                  <a:latin typeface="Cambria Math" panose="02040503050406030204" pitchFamily="18" charset="0"/>
                  <a:ea typeface="Cambria Math" panose="02040503050406030204" pitchFamily="18" charset="0"/>
                </a:endParaRPr>
              </a:p>
              <a:p>
                <a:r>
                  <a:rPr lang="en-US" b="1" dirty="0">
                    <a:solidFill>
                      <a:schemeClr val="bg1"/>
                    </a:solidFill>
                    <a:latin typeface="Cambria Math" panose="02040503050406030204" pitchFamily="18" charset="0"/>
                    <a:ea typeface="Cambria Math" panose="02040503050406030204" pitchFamily="18" charset="0"/>
                  </a:rPr>
                  <a:t>Z</a:t>
                </a:r>
                <a:r>
                  <a:rPr lang="en-US" b="1" baseline="-25000" dirty="0" err="1">
                    <a:solidFill>
                      <a:schemeClr val="bg1"/>
                    </a:solidFill>
                    <a:latin typeface="Cambria Math" panose="02040503050406030204" pitchFamily="18" charset="0"/>
                    <a:ea typeface="Cambria Math" panose="02040503050406030204" pitchFamily="18" charset="0"/>
                  </a:rPr>
                  <a:t>eq</a:t>
                </a:r>
                <a:r>
                  <a:rPr lang="en-US" b="1"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r>
                      <a:rPr lang="en-US" b="1">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2.08</m:t>
                    </m:r>
                    <m:r>
                      <a:rPr lang="en-US" i="1">
                        <a:solidFill>
                          <a:schemeClr val="bg1"/>
                        </a:solidFill>
                        <a:latin typeface="Cambria Math" panose="02040503050406030204" pitchFamily="18" charset="0"/>
                        <a:ea typeface="Cambria Math" panose="02040503050406030204" pitchFamily="18" charset="0"/>
                      </a:rPr>
                      <m:t>∠</m:t>
                    </m:r>
                    <m:d>
                      <m:dPr>
                        <m:ctrlPr>
                          <a:rPr lang="en-US" i="1">
                            <a:solidFill>
                              <a:schemeClr val="bg1"/>
                            </a:solidFill>
                            <a:latin typeface="Cambria Math" panose="02040503050406030204" pitchFamily="18" charset="0"/>
                            <a:ea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54.6</m:t>
                        </m:r>
                        <m:r>
                          <a:rPr lang="en-US" i="1">
                            <a:solidFill>
                              <a:schemeClr val="bg1"/>
                            </a:solidFill>
                            <a:latin typeface="Cambria Math" panose="02040503050406030204" pitchFamily="18" charset="0"/>
                            <a:ea typeface="Cambria Math" panose="02040503050406030204" pitchFamily="18" charset="0"/>
                          </a:rPr>
                          <m:t>˚</m:t>
                        </m:r>
                      </m:e>
                    </m:d>
                  </m:oMath>
                </a14:m>
                <a:r>
                  <a:rPr lang="en-US"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 </m:t>
                    </m:r>
                    <m:r>
                      <m:rPr>
                        <m:sty m:val="p"/>
                      </m:rPr>
                      <a:rPr lang="en-US" b="0" i="0" smtClean="0">
                        <a:solidFill>
                          <a:schemeClr val="bg1"/>
                        </a:solidFill>
                        <a:latin typeface="Cambria Math" panose="02040503050406030204" pitchFamily="18" charset="0"/>
                        <a:ea typeface="Cambria Math" panose="02040503050406030204" pitchFamily="18" charset="0"/>
                      </a:rPr>
                      <m:t>also</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sometimes</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represented</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as</m:t>
                    </m:r>
                    <m:r>
                      <a:rPr lang="en-US" b="0" i="0" smtClean="0">
                        <a:solidFill>
                          <a:schemeClr val="bg1"/>
                        </a:solidFill>
                        <a:latin typeface="Cambria Math" panose="02040503050406030204" pitchFamily="18" charset="0"/>
                        <a:ea typeface="Cambria Math" panose="02040503050406030204" pitchFamily="18" charset="0"/>
                      </a:rPr>
                      <m:t> </m:t>
                    </m:r>
                    <m:r>
                      <a:rPr lang="en-US" i="1">
                        <a:solidFill>
                          <a:schemeClr val="bg1"/>
                        </a:solidFill>
                        <a:latin typeface="Cambria Math" panose="02040503050406030204" pitchFamily="18" charset="0"/>
                        <a:ea typeface="Cambria Math" panose="02040503050406030204" pitchFamily="18" charset="0"/>
                      </a:rPr>
                      <m:t>2.08</m:t>
                    </m:r>
                    <m:r>
                      <a:rPr lang="en-US" b="0" i="1" smtClean="0">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m:t>
                    </m:r>
                    <m:r>
                      <a:rPr lang="en-US" i="1">
                        <a:solidFill>
                          <a:schemeClr val="bg1"/>
                        </a:solidFill>
                        <a:latin typeface="Cambria Math" panose="02040503050406030204" pitchFamily="18" charset="0"/>
                        <a:ea typeface="Cambria Math" panose="02040503050406030204" pitchFamily="18" charset="0"/>
                      </a:rPr>
                      <m:t>∠</m:t>
                    </m:r>
                    <m:d>
                      <m:dPr>
                        <m:ctrlPr>
                          <a:rPr lang="en-US" i="1">
                            <a:solidFill>
                              <a:schemeClr val="bg1"/>
                            </a:solidFill>
                            <a:latin typeface="Cambria Math" panose="02040503050406030204" pitchFamily="18" charset="0"/>
                            <a:ea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−54.6˚</m:t>
                        </m:r>
                      </m:e>
                    </m:d>
                    <m:r>
                      <m:rPr>
                        <m:nor/>
                      </m:rPr>
                      <a:rPr lang="en-US" b="0" i="0" smtClean="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latin typeface="Cambria Math" panose="02040503050406030204" pitchFamily="18" charset="0"/>
                    <a:ea typeface="Cambria Math" panose="02040503050406030204" pitchFamily="18" charset="0"/>
                  </a:rPr>
                  <a:t>     (</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Continued on next slide).</a:t>
                </a:r>
              </a:p>
              <a:p>
                <a:endParaRPr lang="en-US" dirty="0">
                  <a:solidFill>
                    <a:schemeClr val="bg1"/>
                  </a:solidFill>
                  <a:latin typeface="Cambria Math" panose="02040503050406030204" pitchFamily="18" charset="0"/>
                  <a:ea typeface="Cambria Math" panose="020405030504060302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06399" y="840560"/>
                <a:ext cx="11469511" cy="5691366"/>
              </a:xfrm>
              <a:prstGeom prst="rect">
                <a:avLst/>
              </a:prstGeom>
              <a:blipFill>
                <a:blip r:embed="rId2"/>
                <a:stretch>
                  <a:fillRect l="-265" t="-318"/>
                </a:stretch>
              </a:blipFill>
            </p:spPr>
            <p:txBody>
              <a:bodyPr/>
              <a:lstStyle/>
              <a:p>
                <a:r>
                  <a:rPr lang="en-US">
                    <a:noFill/>
                  </a:rPr>
                  <a:t> </a:t>
                </a:r>
              </a:p>
            </p:txBody>
          </p:sp>
        </mc:Fallback>
      </mc:AlternateContent>
      <p:pic>
        <p:nvPicPr>
          <p:cNvPr id="4" name="Picture 3" descr="Diagram&#10;&#10;Description automatically generated">
            <a:extLst>
              <a:ext uri="{FF2B5EF4-FFF2-40B4-BE49-F238E27FC236}">
                <a16:creationId xmlns:a16="http://schemas.microsoft.com/office/drawing/2014/main" id="{AF526EFC-D91A-4CC5-8921-46268D69F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3056" y="910680"/>
            <a:ext cx="4532545" cy="2463038"/>
          </a:xfrm>
          <a:prstGeom prst="rect">
            <a:avLst/>
          </a:prstGeom>
        </p:spPr>
      </p:pic>
    </p:spTree>
    <p:extLst>
      <p:ext uri="{BB962C8B-B14F-4D97-AF65-F5344CB8AC3E}">
        <p14:creationId xmlns:p14="http://schemas.microsoft.com/office/powerpoint/2010/main" val="373790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anim calcmode="lin" valueType="num">
                                      <p:cBhvr additive="base">
                                        <p:cTn id="7"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anim calcmode="lin" valueType="num">
                                      <p:cBhvr additive="base">
                                        <p:cTn id="11"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11" end="11"/>
                                            </p:txEl>
                                          </p:spTgt>
                                        </p:tgtEl>
                                        <p:attrNameLst>
                                          <p:attrName>style.visibility</p:attrName>
                                        </p:attrNameLst>
                                      </p:cBhvr>
                                      <p:to>
                                        <p:strVal val="visible"/>
                                      </p:to>
                                    </p:set>
                                    <p:anim calcmode="lin" valueType="num">
                                      <p:cBhvr additive="base">
                                        <p:cTn id="17"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13" end="13"/>
                                            </p:txEl>
                                          </p:spTgt>
                                        </p:tgtEl>
                                        <p:attrNameLst>
                                          <p:attrName>style.visibility</p:attrName>
                                        </p:attrNameLst>
                                      </p:cBhvr>
                                      <p:to>
                                        <p:strVal val="visible"/>
                                      </p:to>
                                    </p:set>
                                    <p:anim calcmode="lin" valueType="num">
                                      <p:cBhvr additive="base">
                                        <p:cTn id="23" dur="500" fill="hold"/>
                                        <p:tgtEl>
                                          <p:spTgt spid="6">
                                            <p:txEl>
                                              <p:pRg st="13" end="1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13" end="1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14" end="14"/>
                                            </p:txEl>
                                          </p:spTgt>
                                        </p:tgtEl>
                                        <p:attrNameLst>
                                          <p:attrName>style.visibility</p:attrName>
                                        </p:attrNameLst>
                                      </p:cBhvr>
                                      <p:to>
                                        <p:strVal val="visible"/>
                                      </p:to>
                                    </p:set>
                                    <p:anim calcmode="lin" valueType="num">
                                      <p:cBhvr additive="base">
                                        <p:cTn id="27" dur="500" fill="hold"/>
                                        <p:tgtEl>
                                          <p:spTgt spid="6">
                                            <p:txEl>
                                              <p:pRg st="14" end="1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14" end="1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xEl>
                                              <p:pRg st="16" end="16"/>
                                            </p:txEl>
                                          </p:spTgt>
                                        </p:tgtEl>
                                        <p:attrNameLst>
                                          <p:attrName>style.visibility</p:attrName>
                                        </p:attrNameLst>
                                      </p:cBhvr>
                                      <p:to>
                                        <p:strVal val="visible"/>
                                      </p:to>
                                    </p:set>
                                    <p:anim calcmode="lin" valueType="num">
                                      <p:cBhvr additive="base">
                                        <p:cTn id="31" dur="500" fill="hold"/>
                                        <p:tgtEl>
                                          <p:spTgt spid="6">
                                            <p:txEl>
                                              <p:pRg st="16" end="1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3073" y="-19924"/>
            <a:ext cx="7764517" cy="639729"/>
          </a:xfrm>
        </p:spPr>
        <p:txBody>
          <a:bodyPr>
            <a:noAutofit/>
          </a:bodyPr>
          <a:lstStyle/>
          <a:p>
            <a:r>
              <a:rPr lang="en-US" sz="3600" dirty="0"/>
              <a:t>Phasor RC Example 1 (Continued)</a:t>
            </a:r>
          </a:p>
        </p:txBody>
      </p:sp>
      <mc:AlternateContent xmlns:mc="http://schemas.openxmlformats.org/markup-compatibility/2006" xmlns:a14="http://schemas.microsoft.com/office/drawing/2010/main">
        <mc:Choice Requires="a14">
          <p:sp>
            <p:nvSpPr>
              <p:cNvPr id="7" name="Rectangle 6"/>
              <p:cNvSpPr/>
              <p:nvPr/>
            </p:nvSpPr>
            <p:spPr>
              <a:xfrm>
                <a:off x="327378" y="544797"/>
                <a:ext cx="11638844" cy="611314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spcAft>
                    <a:spcPts val="1200"/>
                  </a:spcAft>
                </a:pPr>
                <a14:m>
                  <m:oMath xmlns:m="http://schemas.openxmlformats.org/officeDocument/2006/math">
                    <m:r>
                      <m:rPr>
                        <m:nor/>
                      </m:rPr>
                      <a:rPr lang="en-US" b="1" dirty="0" smtClean="0">
                        <a:solidFill>
                          <a:schemeClr val="bg1"/>
                        </a:solidFill>
                      </a:rPr>
                      <m:t>Z</m:t>
                    </m:r>
                    <m:r>
                      <m:rPr>
                        <m:nor/>
                      </m:rPr>
                      <a:rPr lang="en-US" b="1" baseline="-25000" dirty="0" smtClean="0">
                        <a:solidFill>
                          <a:schemeClr val="bg1"/>
                        </a:solidFill>
                      </a:rPr>
                      <m:t>eq</m:t>
                    </m:r>
                    <m:r>
                      <a:rPr lang="en-US" b="1">
                        <a:solidFill>
                          <a:schemeClr val="bg1"/>
                        </a:solidFill>
                        <a:latin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2.08∠</m:t>
                    </m:r>
                    <m:d>
                      <m:dPr>
                        <m:ctrlPr>
                          <a:rPr lang="en-US" i="1">
                            <a:solidFill>
                              <a:schemeClr val="bg1"/>
                            </a:solidFill>
                            <a:latin typeface="Cambria Math" panose="02040503050406030204" pitchFamily="18" charset="0"/>
                            <a:ea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−54.6˚</m:t>
                        </m:r>
                      </m:e>
                    </m:d>
                    <m:r>
                      <m:rPr>
                        <m:nor/>
                      </m:rPr>
                      <a:rPr lang="en-US" b="0" i="0" dirty="0" smtClean="0">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m:t>
                    </m:r>
                  </m:oMath>
                </a14:m>
                <a:r>
                  <a:rPr lang="en-US" dirty="0">
                    <a:solidFill>
                      <a:schemeClr val="bg1"/>
                    </a:solidFill>
                  </a:rPr>
                  <a:t> </a:t>
                </a:r>
                <a:r>
                  <a:rPr lang="en-US" dirty="0">
                    <a:solidFill>
                      <a:schemeClr val="bg1"/>
                    </a:solidFill>
                    <a:ea typeface="Cambria Math" panose="02040503050406030204" pitchFamily="18" charset="0"/>
                    <a:cs typeface="Arial" panose="020B0604020202020204" pitchFamily="34" charset="0"/>
                  </a:rPr>
                  <a:t>From previous slide.</a:t>
                </a:r>
              </a:p>
              <a:p>
                <a:pPr>
                  <a:spcAft>
                    <a:spcPts val="1200"/>
                  </a:spcAft>
                </a:pPr>
                <a14:m>
                  <m:oMath xmlns:m="http://schemas.openxmlformats.org/officeDocument/2006/math">
                    <m:r>
                      <a:rPr lang="en-US" b="1" i="1">
                        <a:solidFill>
                          <a:schemeClr val="bg1"/>
                        </a:solidFill>
                        <a:latin typeface="Cambria Math" panose="02040503050406030204" pitchFamily="18" charset="0"/>
                      </a:rPr>
                      <m:t>𝐈</m:t>
                    </m:r>
                    <m:r>
                      <a:rPr lang="en-US">
                        <a:solidFill>
                          <a:schemeClr val="bg1"/>
                        </a:solidFill>
                        <a:latin typeface="Cambria Math" panose="02040503050406030204" pitchFamily="18" charset="0"/>
                      </a:rPr>
                      <m:t>=</m:t>
                    </m:r>
                    <m:f>
                      <m:fPr>
                        <m:type m:val="lin"/>
                        <m:ctrlPr>
                          <a:rPr lang="en-US" i="1">
                            <a:solidFill>
                              <a:schemeClr val="bg1"/>
                            </a:solidFill>
                            <a:latin typeface="Cambria Math" panose="02040503050406030204" pitchFamily="18" charset="0"/>
                          </a:rPr>
                        </m:ctrlPr>
                      </m:fPr>
                      <m:num>
                        <m:sSub>
                          <m:sSubPr>
                            <m:ctrlPr>
                              <a:rPr lang="en-US" b="1" i="1" smtClean="0">
                                <a:solidFill>
                                  <a:schemeClr val="bg1"/>
                                </a:solidFill>
                                <a:latin typeface="Cambria Math" panose="02040503050406030204" pitchFamily="18" charset="0"/>
                              </a:rPr>
                            </m:ctrlPr>
                          </m:sSubPr>
                          <m:e>
                            <m:r>
                              <a:rPr lang="en-US" b="1" i="0" smtClean="0">
                                <a:solidFill>
                                  <a:schemeClr val="bg1"/>
                                </a:solidFill>
                                <a:latin typeface="Cambria Math" panose="02040503050406030204" pitchFamily="18" charset="0"/>
                              </a:rPr>
                              <m:t>𝐕</m:t>
                            </m:r>
                          </m:e>
                          <m:sub>
                            <m:r>
                              <a:rPr lang="en-US" b="1" i="0" smtClean="0">
                                <a:solidFill>
                                  <a:schemeClr val="bg1"/>
                                </a:solidFill>
                                <a:latin typeface="Cambria Math" panose="02040503050406030204" pitchFamily="18" charset="0"/>
                              </a:rPr>
                              <m:t>𝐒</m:t>
                            </m:r>
                          </m:sub>
                        </m:sSub>
                      </m:num>
                      <m:den>
                        <m:sSub>
                          <m:sSubPr>
                            <m:ctrlPr>
                              <a:rPr lang="en-US" b="1" i="1">
                                <a:solidFill>
                                  <a:schemeClr val="bg1"/>
                                </a:solidFill>
                                <a:latin typeface="Cambria Math" panose="02040503050406030204" pitchFamily="18" charset="0"/>
                              </a:rPr>
                            </m:ctrlPr>
                          </m:sSubPr>
                          <m:e>
                            <m:r>
                              <a:rPr lang="en-US" b="1" i="0">
                                <a:solidFill>
                                  <a:schemeClr val="bg1"/>
                                </a:solidFill>
                                <a:latin typeface="Cambria Math" panose="02040503050406030204" pitchFamily="18" charset="0"/>
                              </a:rPr>
                              <m:t>𝐙</m:t>
                            </m:r>
                          </m:e>
                          <m:sub>
                            <m:r>
                              <a:rPr lang="en-US" b="1" i="0">
                                <a:solidFill>
                                  <a:schemeClr val="bg1"/>
                                </a:solidFill>
                                <a:latin typeface="Cambria Math" panose="02040503050406030204" pitchFamily="18" charset="0"/>
                              </a:rPr>
                              <m:t>𝐞𝐪</m:t>
                            </m:r>
                          </m:sub>
                        </m:sSub>
                      </m:den>
                    </m:f>
                    <m:r>
                      <a:rPr lang="en-US">
                        <a:solidFill>
                          <a:schemeClr val="bg1"/>
                        </a:solidFill>
                        <a:latin typeface="Cambria Math" panose="02040503050406030204" pitchFamily="18" charset="0"/>
                      </a:rPr>
                      <m:t>=</m:t>
                    </m:r>
                    <m:f>
                      <m:fPr>
                        <m:type m:val="lin"/>
                        <m:ctrlPr>
                          <a:rPr lang="en-US" i="1">
                            <a:solidFill>
                              <a:schemeClr val="bg1"/>
                            </a:solidFill>
                            <a:latin typeface="Cambria Math" panose="02040503050406030204" pitchFamily="18" charset="0"/>
                          </a:rPr>
                        </m:ctrlPr>
                      </m:fPr>
                      <m:num>
                        <m:d>
                          <m:dPr>
                            <m:ctrlPr>
                              <a:rPr lang="en-US" i="1">
                                <a:solidFill>
                                  <a:schemeClr val="bg1"/>
                                </a:solidFill>
                                <a:latin typeface="Cambria Math" panose="02040503050406030204" pitchFamily="18" charset="0"/>
                              </a:rPr>
                            </m:ctrlPr>
                          </m:dPr>
                          <m:e>
                            <m:r>
                              <a:rPr lang="en-US" b="0" i="0" smtClean="0">
                                <a:solidFill>
                                  <a:schemeClr val="bg1"/>
                                </a:solidFill>
                                <a:latin typeface="Cambria Math" panose="02040503050406030204" pitchFamily="18" charset="0"/>
                              </a:rPr>
                              <m:t>5</m:t>
                            </m:r>
                            <m:r>
                              <a:rPr lang="en-US" i="0">
                                <a:solidFill>
                                  <a:schemeClr val="bg1"/>
                                </a:solidFill>
                                <a:latin typeface="Cambria Math" panose="02040503050406030204" pitchFamily="18" charset="0"/>
                              </a:rPr>
                              <m:t>∠0</m:t>
                            </m:r>
                            <m:r>
                              <a:rPr lang="en-US" i="0">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V</m:t>
                            </m:r>
                          </m:e>
                        </m:d>
                      </m:num>
                      <m:den>
                        <m:d>
                          <m:dPr>
                            <m:ctrlPr>
                              <a:rPr lang="en-US" i="1" smtClean="0">
                                <a:solidFill>
                                  <a:schemeClr val="bg1"/>
                                </a:solidFill>
                                <a:latin typeface="Cambria Math" panose="02040503050406030204" pitchFamily="18" charset="0"/>
                                <a:ea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2.08∠</m:t>
                            </m:r>
                            <m:d>
                              <m:dPr>
                                <m:ctrlPr>
                                  <a:rPr lang="en-US" i="1">
                                    <a:solidFill>
                                      <a:schemeClr val="bg1"/>
                                    </a:solidFill>
                                    <a:latin typeface="Cambria Math" panose="02040503050406030204" pitchFamily="18" charset="0"/>
                                    <a:ea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−54.6˚</m:t>
                                </m:r>
                              </m:e>
                            </m:d>
                            <m:r>
                              <m:rPr>
                                <m:nor/>
                              </m:rPr>
                              <a:rPr lang="en-US" dirty="0">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m:t>
                            </m:r>
                          </m:e>
                        </m:d>
                      </m:den>
                    </m:f>
                  </m:oMath>
                </a14:m>
                <a:r>
                  <a:rPr lang="en-US" b="1" i="1" dirty="0">
                    <a:solidFill>
                      <a:schemeClr val="bg1"/>
                    </a:solidFill>
                    <a:latin typeface="Cambria Math" panose="02040503050406030204" pitchFamily="18" charset="0"/>
                    <a:ea typeface="Cambria Math" panose="02040503050406030204" pitchFamily="18" charset="0"/>
                  </a:rPr>
                  <a:t>.</a:t>
                </a:r>
              </a:p>
              <a:p>
                <a:pPr>
                  <a:spcAft>
                    <a:spcPts val="1200"/>
                  </a:spcAft>
                </a:pPr>
                <a14:m>
                  <m:oMath xmlns:m="http://schemas.openxmlformats.org/officeDocument/2006/math">
                    <m:r>
                      <a:rPr lang="en-US" b="1" i="1">
                        <a:solidFill>
                          <a:schemeClr val="bg1"/>
                        </a:solidFill>
                        <a:latin typeface="Cambria Math" panose="02040503050406030204" pitchFamily="18" charset="0"/>
                      </a:rPr>
                      <m:t>𝐈</m:t>
                    </m:r>
                    <m:r>
                      <a:rPr lang="en-US" b="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2.41</m:t>
                    </m:r>
                    <m:r>
                      <a:rPr lang="en-US" b="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54.6</m:t>
                    </m:r>
                    <m:r>
                      <a:rPr lang="en-US" b="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rPr>
                  <a:t> mA. </a:t>
                </a:r>
                <a14:m>
                  <m:oMath xmlns:m="http://schemas.openxmlformats.org/officeDocument/2006/math">
                    <m:sSub>
                      <m:sSubPr>
                        <m:ctrlPr>
                          <a:rPr lang="en-US" b="1" i="1">
                            <a:solidFill>
                              <a:schemeClr val="bg1"/>
                            </a:solidFill>
                            <a:latin typeface="Cambria Math" panose="02040503050406030204" pitchFamily="18" charset="0"/>
                          </a:rPr>
                        </m:ctrlPr>
                      </m:sSubPr>
                      <m:e>
                        <m:r>
                          <a:rPr lang="en-US" b="1" i="0">
                            <a:solidFill>
                              <a:schemeClr val="bg1"/>
                            </a:solidFill>
                            <a:latin typeface="Cambria Math" panose="02040503050406030204" pitchFamily="18" charset="0"/>
                          </a:rPr>
                          <m:t>𝐕</m:t>
                        </m:r>
                      </m:e>
                      <m:sub>
                        <m:r>
                          <a:rPr lang="en-US" b="1" i="0">
                            <a:solidFill>
                              <a:schemeClr val="bg1"/>
                            </a:solidFill>
                            <a:latin typeface="Cambria Math" panose="02040503050406030204" pitchFamily="18" charset="0"/>
                          </a:rPr>
                          <m:t>𝐑</m:t>
                        </m:r>
                      </m:sub>
                    </m:sSub>
                    <m:r>
                      <a:rPr lang="en-US">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𝐈</m:t>
                    </m:r>
                    <m:r>
                      <m:rPr>
                        <m:sty m:val="p"/>
                      </m:rPr>
                      <a:rPr lang="en-US">
                        <a:solidFill>
                          <a:schemeClr val="bg1"/>
                        </a:solidFill>
                        <a:latin typeface="Cambria Math" panose="02040503050406030204" pitchFamily="18" charset="0"/>
                      </a:rPr>
                      <m:t>R</m:t>
                    </m:r>
                    <m:r>
                      <a:rPr lang="en-US">
                        <a:solidFill>
                          <a:schemeClr val="bg1"/>
                        </a:solidFill>
                        <a:latin typeface="Cambria Math" panose="02040503050406030204" pitchFamily="18" charset="0"/>
                      </a:rPr>
                      <m:t>= </m:t>
                    </m:r>
                    <m:d>
                      <m:dPr>
                        <m:ctrlPr>
                          <a:rPr lang="en-US" i="1">
                            <a:solidFill>
                              <a:schemeClr val="bg1"/>
                            </a:solidFill>
                            <a:latin typeface="Cambria Math" panose="02040503050406030204" pitchFamily="18" charset="0"/>
                          </a:rPr>
                        </m:ctrlPr>
                      </m:dPr>
                      <m:e>
                        <m:r>
                          <a:rPr lang="en-US" b="0" i="0" smtClean="0">
                            <a:solidFill>
                              <a:schemeClr val="bg1"/>
                            </a:solidFill>
                            <a:latin typeface="Cambria Math" panose="02040503050406030204" pitchFamily="18" charset="0"/>
                          </a:rPr>
                          <m:t>2.41</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mA</m:t>
                        </m:r>
                      </m:e>
                    </m:d>
                    <m:d>
                      <m:dPr>
                        <m:ctrlPr>
                          <a:rPr lang="en-US" i="1">
                            <a:solidFill>
                              <a:schemeClr val="bg1"/>
                            </a:solidFill>
                            <a:latin typeface="Cambria Math" panose="02040503050406030204" pitchFamily="18" charset="0"/>
                          </a:rPr>
                        </m:ctrlPr>
                      </m:dPr>
                      <m:e>
                        <m:r>
                          <a:rPr lang="en-US" b="0" i="0" smtClean="0">
                            <a:solidFill>
                              <a:schemeClr val="bg1"/>
                            </a:solidFill>
                            <a:latin typeface="Cambria Math" panose="02040503050406030204" pitchFamily="18" charset="0"/>
                          </a:rPr>
                          <m:t>1.2</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k</m:t>
                        </m:r>
                        <m:r>
                          <a:rPr lang="en-US">
                            <a:solidFill>
                              <a:schemeClr val="bg1"/>
                            </a:solidFill>
                            <a:latin typeface="Cambria Math" panose="02040503050406030204" pitchFamily="18" charset="0"/>
                          </a:rPr>
                          <m:t>Ω</m:t>
                        </m:r>
                      </m:e>
                    </m:d>
                    <m:r>
                      <a:rPr lang="en-US" b="1">
                        <a:solidFill>
                          <a:schemeClr val="bg1"/>
                        </a:solidFill>
                        <a:latin typeface="Cambria Math" panose="02040503050406030204" pitchFamily="18" charset="0"/>
                      </a:rPr>
                      <m:t>∠</m:t>
                    </m:r>
                    <m:r>
                      <a:rPr lang="en-US" i="1">
                        <a:solidFill>
                          <a:schemeClr val="bg1"/>
                        </a:solidFill>
                        <a:latin typeface="Cambria Math" panose="02040503050406030204" pitchFamily="18" charset="0"/>
                      </a:rPr>
                      <m:t>54.6</m:t>
                    </m:r>
                    <m:r>
                      <a:rPr lang="en-US" i="1">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m:t>
                    </m:r>
                  </m:oMath>
                </a14:m>
                <a:endParaRPr lang="en-US" b="0" i="0" dirty="0">
                  <a:solidFill>
                    <a:schemeClr val="bg1"/>
                  </a:solidFill>
                  <a:latin typeface="Cambria Math" panose="02040503050406030204" pitchFamily="18" charset="0"/>
                  <a:ea typeface="Cambria Math" panose="02040503050406030204" pitchFamily="18" charset="0"/>
                </a:endParaRPr>
              </a:p>
              <a:p>
                <a:pPr>
                  <a:spcAft>
                    <a:spcPts val="1200"/>
                  </a:spcAft>
                </a:pPr>
                <a14:m>
                  <m:oMath xmlns:m="http://schemas.openxmlformats.org/officeDocument/2006/math">
                    <m:sSub>
                      <m:sSubPr>
                        <m:ctrlPr>
                          <a:rPr lang="en-US" b="1" i="1">
                            <a:solidFill>
                              <a:schemeClr val="bg1"/>
                            </a:solidFill>
                            <a:latin typeface="Cambria Math" panose="02040503050406030204" pitchFamily="18" charset="0"/>
                          </a:rPr>
                        </m:ctrlPr>
                      </m:sSubPr>
                      <m:e>
                        <m:r>
                          <a:rPr lang="en-US" b="1" i="0">
                            <a:solidFill>
                              <a:schemeClr val="bg1"/>
                            </a:solidFill>
                            <a:latin typeface="Cambria Math" panose="02040503050406030204" pitchFamily="18" charset="0"/>
                          </a:rPr>
                          <m:t>𝐕</m:t>
                        </m:r>
                      </m:e>
                      <m:sub>
                        <m:r>
                          <a:rPr lang="en-US" b="1" i="0">
                            <a:solidFill>
                              <a:schemeClr val="bg1"/>
                            </a:solidFill>
                            <a:latin typeface="Cambria Math" panose="02040503050406030204" pitchFamily="18" charset="0"/>
                          </a:rPr>
                          <m:t>𝐑</m:t>
                        </m:r>
                      </m:sub>
                    </m:sSub>
                    <m:r>
                      <a:rPr lang="en-US" b="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2.89</m:t>
                    </m:r>
                    <m:r>
                      <a:rPr lang="en-US" b="0">
                        <a:solidFill>
                          <a:schemeClr val="bg1"/>
                        </a:solidFill>
                        <a:latin typeface="Cambria Math" panose="02040503050406030204" pitchFamily="18" charset="0"/>
                      </a:rPr>
                      <m:t>∠</m:t>
                    </m:r>
                    <m:r>
                      <a:rPr lang="en-US" i="1">
                        <a:solidFill>
                          <a:schemeClr val="bg1"/>
                        </a:solidFill>
                        <a:latin typeface="Cambria Math" panose="02040503050406030204" pitchFamily="18" charset="0"/>
                      </a:rPr>
                      <m:t>54.6</m:t>
                    </m:r>
                    <m:r>
                      <a:rPr lang="en-US" i="1">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rPr>
                  <a:t> V. </a:t>
                </a:r>
                <a14:m>
                  <m:oMath xmlns:m="http://schemas.openxmlformats.org/officeDocument/2006/math">
                    <m:sSub>
                      <m:sSubPr>
                        <m:ctrlPr>
                          <a:rPr lang="en-US" i="1">
                            <a:solidFill>
                              <a:schemeClr val="bg1"/>
                            </a:solidFill>
                            <a:latin typeface="Cambria Math" panose="02040503050406030204" pitchFamily="18" charset="0"/>
                          </a:rPr>
                        </m:ctrlPr>
                      </m:sSubPr>
                      <m:e>
                        <m:r>
                          <a:rPr lang="en-US" b="1" i="1">
                            <a:solidFill>
                              <a:schemeClr val="bg1"/>
                            </a:solidFill>
                            <a:latin typeface="Cambria Math" panose="02040503050406030204" pitchFamily="18" charset="0"/>
                          </a:rPr>
                          <m:t>𝐕</m:t>
                        </m:r>
                      </m:e>
                      <m:sub>
                        <m:r>
                          <a:rPr lang="en-US" b="1" i="1">
                            <a:solidFill>
                              <a:schemeClr val="bg1"/>
                            </a:solidFill>
                            <a:latin typeface="Cambria Math" panose="02040503050406030204" pitchFamily="18" charset="0"/>
                          </a:rPr>
                          <m:t>𝐂</m:t>
                        </m:r>
                      </m:sub>
                    </m:sSub>
                    <m:r>
                      <a:rPr lang="en-US">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𝐈</m:t>
                    </m:r>
                    <m:sSub>
                      <m:sSubPr>
                        <m:ctrlPr>
                          <a:rPr lang="en-US" b="1" i="1">
                            <a:solidFill>
                              <a:schemeClr val="bg1"/>
                            </a:solidFill>
                            <a:latin typeface="Cambria Math" panose="02040503050406030204" pitchFamily="18" charset="0"/>
                          </a:rPr>
                        </m:ctrlPr>
                      </m:sSubPr>
                      <m:e>
                        <m:r>
                          <a:rPr lang="en-US" b="1" i="0">
                            <a:solidFill>
                              <a:schemeClr val="bg1"/>
                            </a:solidFill>
                            <a:latin typeface="Cambria Math" panose="02040503050406030204" pitchFamily="18" charset="0"/>
                          </a:rPr>
                          <m:t>𝐙</m:t>
                        </m:r>
                      </m:e>
                      <m:sub>
                        <m:r>
                          <a:rPr lang="en-US" b="1" i="0">
                            <a:solidFill>
                              <a:schemeClr val="bg1"/>
                            </a:solidFill>
                            <a:latin typeface="Cambria Math" panose="02040503050406030204" pitchFamily="18" charset="0"/>
                          </a:rPr>
                          <m:t>𝐜</m:t>
                        </m:r>
                      </m:sub>
                    </m:sSub>
                    <m:r>
                      <a:rPr lang="en-US">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a:rPr lang="en-US" b="0" i="0" smtClean="0">
                            <a:solidFill>
                              <a:schemeClr val="bg1"/>
                            </a:solidFill>
                            <a:latin typeface="Cambria Math" panose="02040503050406030204" pitchFamily="18" charset="0"/>
                          </a:rPr>
                          <m:t>2.41</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mA</m:t>
                        </m:r>
                      </m:e>
                    </m:d>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1.69</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rPr>
                          <m:t>k</m:t>
                        </m:r>
                        <m:r>
                          <a:rPr lang="en-US">
                            <a:solidFill>
                              <a:schemeClr val="bg1"/>
                            </a:solidFill>
                            <a:latin typeface="Cambria Math" panose="02040503050406030204" pitchFamily="18" charset="0"/>
                          </a:rPr>
                          <m:t>Ω</m:t>
                        </m:r>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54.6</m:t>
                        </m:r>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rPr>
                          <m:t>−</m:t>
                        </m:r>
                        <m:r>
                          <a:rPr lang="en-US">
                            <a:solidFill>
                              <a:schemeClr val="bg1"/>
                            </a:solidFill>
                            <a:latin typeface="Cambria Math" panose="02040503050406030204" pitchFamily="18" charset="0"/>
                          </a:rPr>
                          <m:t>90</m:t>
                        </m:r>
                        <m:r>
                          <a:rPr lang="en-US" i="1">
                            <a:solidFill>
                              <a:schemeClr val="bg1"/>
                            </a:solidFill>
                            <a:latin typeface="Cambria Math" panose="02040503050406030204" pitchFamily="18" charset="0"/>
                            <a:ea typeface="Cambria Math" panose="02040503050406030204" pitchFamily="18" charset="0"/>
                          </a:rPr>
                          <m:t>˚</m:t>
                        </m:r>
                      </m:e>
                    </m:d>
                    <m:r>
                      <a:rPr lang="en-US">
                        <a:solidFill>
                          <a:schemeClr val="bg1"/>
                        </a:solidFill>
                        <a:latin typeface="Cambria Math" panose="02040503050406030204" pitchFamily="18" charset="0"/>
                      </a:rPr>
                      <m:t>=</m:t>
                    </m:r>
                    <m:r>
                      <a:rPr lang="en-US" b="0" i="0" smtClean="0">
                        <a:solidFill>
                          <a:schemeClr val="bg1"/>
                        </a:solidFill>
                        <a:latin typeface="Cambria Math" panose="02040503050406030204" pitchFamily="18" charset="0"/>
                      </a:rPr>
                      <m:t>4.07</m:t>
                    </m:r>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35.4</m:t>
                        </m:r>
                        <m:r>
                          <a:rPr lang="en-US" i="1">
                            <a:solidFill>
                              <a:schemeClr val="bg1"/>
                            </a:solidFill>
                            <a:latin typeface="Cambria Math" panose="02040503050406030204" pitchFamily="18" charset="0"/>
                            <a:ea typeface="Cambria Math" panose="02040503050406030204" pitchFamily="18" charset="0"/>
                          </a:rPr>
                          <m:t>˚</m:t>
                        </m:r>
                      </m:e>
                    </m:d>
                  </m:oMath>
                </a14:m>
                <a:r>
                  <a:rPr lang="en-US" dirty="0">
                    <a:solidFill>
                      <a:schemeClr val="bg1"/>
                    </a:solidFill>
                  </a:rPr>
                  <a:t> V.</a:t>
                </a:r>
              </a:p>
              <a:p>
                <a:pPr>
                  <a:spcAft>
                    <a:spcPts val="3000"/>
                  </a:spcAft>
                </a:pPr>
                <a14:m>
                  <m:oMath xmlns:m="http://schemas.openxmlformats.org/officeDocument/2006/math">
                    <m:sSub>
                      <m:sSubPr>
                        <m:ctrlPr>
                          <a:rPr lang="en-US" b="1" i="1">
                            <a:solidFill>
                              <a:schemeClr val="bg1"/>
                            </a:solidFill>
                            <a:latin typeface="Cambria Math" panose="02040503050406030204" pitchFamily="18" charset="0"/>
                          </a:rPr>
                        </m:ctrlPr>
                      </m:sSubPr>
                      <m:e>
                        <m:r>
                          <a:rPr lang="en-US" b="1" i="1">
                            <a:solidFill>
                              <a:schemeClr val="bg1"/>
                            </a:solidFill>
                            <a:latin typeface="Cambria Math" panose="02040503050406030204" pitchFamily="18" charset="0"/>
                          </a:rPr>
                          <m:t>𝐕</m:t>
                        </m:r>
                      </m:e>
                      <m:sub>
                        <m:r>
                          <a:rPr lang="en-US" b="1" i="0">
                            <a:solidFill>
                              <a:schemeClr val="bg1"/>
                            </a:solidFill>
                            <a:latin typeface="Cambria Math" panose="02040503050406030204" pitchFamily="18" charset="0"/>
                          </a:rPr>
                          <m:t>𝐂</m:t>
                        </m:r>
                      </m:sub>
                    </m:sSub>
                    <m:r>
                      <a:rPr lang="en-US" b="1">
                        <a:solidFill>
                          <a:schemeClr val="bg1"/>
                        </a:solidFill>
                        <a:latin typeface="Cambria Math" panose="02040503050406030204" pitchFamily="18" charset="0"/>
                      </a:rPr>
                      <m:t>=</m:t>
                    </m:r>
                    <m:r>
                      <a:rPr lang="en-US" b="0" i="0" smtClean="0">
                        <a:solidFill>
                          <a:schemeClr val="bg1"/>
                        </a:solidFill>
                        <a:latin typeface="Cambria Math" panose="02040503050406030204" pitchFamily="18" charset="0"/>
                      </a:rPr>
                      <m:t>4.07</m:t>
                    </m:r>
                    <m:r>
                      <a:rPr lang="en-US" b="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a:rPr lang="en-US" b="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35.4</m:t>
                        </m:r>
                        <m:r>
                          <a:rPr lang="en-US" i="1">
                            <a:solidFill>
                              <a:schemeClr val="bg1"/>
                            </a:solidFill>
                            <a:latin typeface="Cambria Math" panose="02040503050406030204" pitchFamily="18" charset="0"/>
                            <a:ea typeface="Cambria Math" panose="02040503050406030204" pitchFamily="18" charset="0"/>
                          </a:rPr>
                          <m:t>˚</m:t>
                        </m:r>
                      </m:e>
                    </m:d>
                  </m:oMath>
                </a14:m>
                <a:r>
                  <a:rPr lang="en-US" dirty="0">
                    <a:solidFill>
                      <a:schemeClr val="bg1"/>
                    </a:solidFill>
                  </a:rPr>
                  <a:t> V.   </a:t>
                </a:r>
                <a14:m>
                  <m:oMath xmlns:m="http://schemas.openxmlformats.org/officeDocument/2006/math">
                    <m:r>
                      <a:rPr lang="en-US" b="1" i="0" smtClean="0">
                        <a:solidFill>
                          <a:schemeClr val="bg1"/>
                        </a:solidFill>
                        <a:latin typeface="Cambria Math" panose="02040503050406030204" pitchFamily="18" charset="0"/>
                      </a:rPr>
                      <m:t>𝐊𝐕𝐋</m:t>
                    </m:r>
                    <m:r>
                      <a:rPr lang="en-US" b="1" i="0" smtClean="0">
                        <a:solidFill>
                          <a:schemeClr val="bg1"/>
                        </a:solidFill>
                        <a:latin typeface="Cambria Math" panose="02040503050406030204" pitchFamily="18" charset="0"/>
                      </a:rPr>
                      <m:t>: </m:t>
                    </m:r>
                    <m:d>
                      <m:dPr>
                        <m:begChr m:val="|"/>
                        <m:endChr m:val="|"/>
                        <m:ctrlPr>
                          <a:rPr lang="en-US" i="1" smtClean="0">
                            <a:solidFill>
                              <a:schemeClr val="bg1"/>
                            </a:solidFill>
                            <a:latin typeface="Cambria Math" panose="02040503050406030204" pitchFamily="18" charset="0"/>
                          </a:rPr>
                        </m:ctrlPr>
                      </m:dPr>
                      <m:e>
                        <m:sSub>
                          <m:sSubPr>
                            <m:ctrlPr>
                              <a:rPr lang="en-US" b="1" i="1" smtClean="0">
                                <a:solidFill>
                                  <a:schemeClr val="bg1"/>
                                </a:solidFill>
                                <a:latin typeface="Cambria Math" panose="02040503050406030204" pitchFamily="18" charset="0"/>
                              </a:rPr>
                            </m:ctrlPr>
                          </m:sSubPr>
                          <m:e>
                            <m:r>
                              <a:rPr lang="en-US" b="1" i="0" smtClean="0">
                                <a:solidFill>
                                  <a:schemeClr val="bg1"/>
                                </a:solidFill>
                                <a:latin typeface="Cambria Math" panose="02040503050406030204" pitchFamily="18" charset="0"/>
                              </a:rPr>
                              <m:t>𝐕</m:t>
                            </m:r>
                          </m:e>
                          <m:sub>
                            <m:r>
                              <a:rPr lang="en-US" b="1" i="0" smtClean="0">
                                <a:solidFill>
                                  <a:schemeClr val="bg1"/>
                                </a:solidFill>
                                <a:latin typeface="Cambria Math" panose="02040503050406030204" pitchFamily="18" charset="0"/>
                              </a:rPr>
                              <m:t>𝐬</m:t>
                            </m:r>
                          </m:sub>
                        </m:sSub>
                      </m:e>
                    </m:d>
                    <m:r>
                      <a:rPr lang="en-US" b="0" i="1" smtClean="0">
                        <a:solidFill>
                          <a:schemeClr val="bg1"/>
                        </a:solidFill>
                        <a:latin typeface="Cambria Math" panose="02040503050406030204" pitchFamily="18" charset="0"/>
                      </a:rPr>
                      <m:t>=</m:t>
                    </m:r>
                    <m:rad>
                      <m:radPr>
                        <m:degHide m:val="on"/>
                        <m:ctrlPr>
                          <a:rPr lang="en-US" i="1">
                            <a:solidFill>
                              <a:schemeClr val="bg1"/>
                            </a:solidFill>
                            <a:latin typeface="Cambria Math" panose="02040503050406030204" pitchFamily="18" charset="0"/>
                          </a:rPr>
                        </m:ctrlPr>
                      </m:radPr>
                      <m:deg/>
                      <m:e>
                        <m:sSup>
                          <m:sSupPr>
                            <m:ctrlPr>
                              <a:rPr lang="en-US" i="1">
                                <a:solidFill>
                                  <a:schemeClr val="bg1"/>
                                </a:solidFill>
                                <a:latin typeface="Cambria Math" panose="02040503050406030204" pitchFamily="18" charset="0"/>
                              </a:rPr>
                            </m:ctrlPr>
                          </m:sSupPr>
                          <m:e>
                            <m:sSub>
                              <m:sSubPr>
                                <m:ctrlPr>
                                  <a:rPr lang="en-US" i="1">
                                    <a:solidFill>
                                      <a:schemeClr val="bg1"/>
                                    </a:solidFill>
                                    <a:latin typeface="Cambria Math" panose="02040503050406030204" pitchFamily="18" charset="0"/>
                                  </a:rPr>
                                </m:ctrlPr>
                              </m:sSubPr>
                              <m:e>
                                <m:r>
                                  <a:rPr lang="en-US" b="1" i="1">
                                    <a:solidFill>
                                      <a:schemeClr val="bg1"/>
                                    </a:solidFill>
                                    <a:latin typeface="Cambria Math" panose="02040503050406030204" pitchFamily="18" charset="0"/>
                                  </a:rPr>
                                  <m:t>𝐕</m:t>
                                </m:r>
                              </m:e>
                              <m:sub>
                                <m:r>
                                  <m:rPr>
                                    <m:sty m:val="p"/>
                                  </m:rPr>
                                  <a:rPr lang="en-US">
                                    <a:solidFill>
                                      <a:schemeClr val="bg1"/>
                                    </a:solidFill>
                                    <a:latin typeface="Cambria Math" panose="02040503050406030204" pitchFamily="18" charset="0"/>
                                  </a:rPr>
                                  <m:t>R</m:t>
                                </m:r>
                              </m:sub>
                            </m:sSub>
                          </m:e>
                          <m:sup>
                            <m:r>
                              <a:rPr lang="en-US">
                                <a:solidFill>
                                  <a:schemeClr val="bg1"/>
                                </a:solidFill>
                                <a:latin typeface="Cambria Math" panose="02040503050406030204" pitchFamily="18" charset="0"/>
                              </a:rPr>
                              <m:t>2</m:t>
                            </m:r>
                          </m:sup>
                        </m:sSup>
                        <m:r>
                          <a:rPr lang="en-US">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sSub>
                              <m:sSubPr>
                                <m:ctrlPr>
                                  <a:rPr lang="en-US" i="1">
                                    <a:solidFill>
                                      <a:schemeClr val="bg1"/>
                                    </a:solidFill>
                                    <a:latin typeface="Cambria Math" panose="02040503050406030204" pitchFamily="18" charset="0"/>
                                  </a:rPr>
                                </m:ctrlPr>
                              </m:sSubPr>
                              <m:e>
                                <m:r>
                                  <a:rPr lang="en-US" b="1" i="1">
                                    <a:solidFill>
                                      <a:schemeClr val="bg1"/>
                                    </a:solidFill>
                                    <a:latin typeface="Cambria Math" panose="02040503050406030204" pitchFamily="18" charset="0"/>
                                  </a:rPr>
                                  <m:t>𝐕</m:t>
                                </m:r>
                              </m:e>
                              <m:sub>
                                <m:r>
                                  <m:rPr>
                                    <m:sty m:val="p"/>
                                  </m:rPr>
                                  <a:rPr lang="en-US">
                                    <a:solidFill>
                                      <a:schemeClr val="bg1"/>
                                    </a:solidFill>
                                    <a:latin typeface="Cambria Math" panose="02040503050406030204" pitchFamily="18" charset="0"/>
                                  </a:rPr>
                                  <m:t>C</m:t>
                                </m:r>
                              </m:sub>
                            </m:sSub>
                          </m:e>
                          <m:sup>
                            <m:r>
                              <a:rPr lang="en-US">
                                <a:solidFill>
                                  <a:schemeClr val="bg1"/>
                                </a:solidFill>
                                <a:latin typeface="Cambria Math" panose="02040503050406030204" pitchFamily="18" charset="0"/>
                              </a:rPr>
                              <m:t>2</m:t>
                            </m:r>
                          </m:sup>
                        </m:sSup>
                      </m:e>
                    </m:rad>
                    <m:r>
                      <a:rPr lang="en-US" i="1">
                        <a:solidFill>
                          <a:schemeClr val="bg1"/>
                        </a:solidFill>
                        <a:latin typeface="Cambria Math" panose="02040503050406030204" pitchFamily="18" charset="0"/>
                      </a:rPr>
                      <m:t>=</m:t>
                    </m:r>
                    <m:rad>
                      <m:radPr>
                        <m:degHide m:val="on"/>
                        <m:ctrlPr>
                          <a:rPr lang="en-US" i="1">
                            <a:solidFill>
                              <a:schemeClr val="bg1"/>
                            </a:solidFill>
                            <a:latin typeface="Cambria Math" panose="02040503050406030204" pitchFamily="18" charset="0"/>
                          </a:rPr>
                        </m:ctrlPr>
                      </m:radPr>
                      <m:deg/>
                      <m:e>
                        <m:sSup>
                          <m:sSupPr>
                            <m:ctrlPr>
                              <a:rPr lang="en-US" i="1">
                                <a:solidFill>
                                  <a:schemeClr val="bg1"/>
                                </a:solidFill>
                                <a:latin typeface="Cambria Math" panose="02040503050406030204" pitchFamily="18" charset="0"/>
                              </a:rPr>
                            </m:ctrlPr>
                          </m:sSupPr>
                          <m:e>
                            <m:d>
                              <m:dPr>
                                <m:ctrlPr>
                                  <a:rPr lang="en-US" i="1">
                                    <a:solidFill>
                                      <a:schemeClr val="bg1"/>
                                    </a:solidFill>
                                    <a:latin typeface="Cambria Math" panose="02040503050406030204" pitchFamily="18" charset="0"/>
                                  </a:rPr>
                                </m:ctrlPr>
                              </m:dPr>
                              <m:e>
                                <m:r>
                                  <a:rPr lang="en-US" b="0" i="0" smtClean="0">
                                    <a:solidFill>
                                      <a:schemeClr val="bg1"/>
                                    </a:solidFill>
                                    <a:latin typeface="Cambria Math" panose="02040503050406030204" pitchFamily="18" charset="0"/>
                                  </a:rPr>
                                  <m:t>2.89</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V</m:t>
                                </m:r>
                              </m:e>
                            </m:d>
                          </m:e>
                          <m:sup>
                            <m:r>
                              <a:rPr lang="en-US">
                                <a:solidFill>
                                  <a:schemeClr val="bg1"/>
                                </a:solidFill>
                                <a:latin typeface="Cambria Math" panose="02040503050406030204" pitchFamily="18" charset="0"/>
                              </a:rPr>
                              <m:t>2</m:t>
                            </m:r>
                          </m:sup>
                        </m:sSup>
                        <m:r>
                          <a:rPr lang="en-US">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d>
                              <m:dPr>
                                <m:ctrlPr>
                                  <a:rPr lang="en-US" i="1">
                                    <a:solidFill>
                                      <a:schemeClr val="bg1"/>
                                    </a:solidFill>
                                    <a:latin typeface="Cambria Math" panose="02040503050406030204" pitchFamily="18" charset="0"/>
                                  </a:rPr>
                                </m:ctrlPr>
                              </m:dPr>
                              <m:e>
                                <m:r>
                                  <a:rPr lang="en-US" b="0" i="0" smtClean="0">
                                    <a:solidFill>
                                      <a:schemeClr val="bg1"/>
                                    </a:solidFill>
                                    <a:latin typeface="Cambria Math" panose="02040503050406030204" pitchFamily="18" charset="0"/>
                                  </a:rPr>
                                  <m:t>4.07</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V</m:t>
                                </m:r>
                              </m:e>
                            </m:d>
                          </m:e>
                          <m:sup>
                            <m:r>
                              <a:rPr lang="en-US">
                                <a:solidFill>
                                  <a:schemeClr val="bg1"/>
                                </a:solidFill>
                                <a:latin typeface="Cambria Math" panose="02040503050406030204" pitchFamily="18" charset="0"/>
                              </a:rPr>
                              <m:t>2</m:t>
                            </m:r>
                          </m:sup>
                        </m:sSup>
                      </m:e>
                    </m:rad>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4.99</m:t>
                    </m:r>
                    <m:r>
                      <a:rPr lang="en-US" b="1"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V</m:t>
                    </m:r>
                    <m:r>
                      <a:rPr lang="en-US" b="0" i="0" smtClean="0">
                        <a:solidFill>
                          <a:schemeClr val="bg1"/>
                        </a:solidFill>
                        <a:latin typeface="Cambria Math" panose="02040503050406030204" pitchFamily="18" charset="0"/>
                      </a:rPr>
                      <m:t>.</m:t>
                    </m:r>
                  </m:oMath>
                </a14:m>
                <a:endParaRPr lang="en-US"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327378" y="544797"/>
                <a:ext cx="11638844" cy="6113148"/>
              </a:xfrm>
              <a:prstGeom prst="rect">
                <a:avLst/>
              </a:prstGeom>
              <a:blipFill>
                <a:blip r:embed="rId2"/>
                <a:stretch>
                  <a:fillRect t="-198"/>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27474A25-2A5A-487B-9416-28A857340D78}"/>
              </a:ext>
            </a:extLst>
          </p:cNvPr>
          <p:cNvGrpSpPr/>
          <p:nvPr/>
        </p:nvGrpSpPr>
        <p:grpSpPr>
          <a:xfrm>
            <a:off x="7031538" y="3716235"/>
            <a:ext cx="4039848" cy="2065891"/>
            <a:chOff x="7120554" y="2187250"/>
            <a:chExt cx="4039848" cy="2065891"/>
          </a:xfrm>
        </p:grpSpPr>
        <p:grpSp>
          <p:nvGrpSpPr>
            <p:cNvPr id="41" name="Group 40">
              <a:extLst>
                <a:ext uri="{FF2B5EF4-FFF2-40B4-BE49-F238E27FC236}">
                  <a16:creationId xmlns:a16="http://schemas.microsoft.com/office/drawing/2014/main" id="{45AC8423-6D14-48DE-B79B-CFD97E2AA1AA}"/>
                </a:ext>
              </a:extLst>
            </p:cNvPr>
            <p:cNvGrpSpPr/>
            <p:nvPr/>
          </p:nvGrpSpPr>
          <p:grpSpPr>
            <a:xfrm>
              <a:off x="7120554" y="2188089"/>
              <a:ext cx="2728370" cy="2065052"/>
              <a:chOff x="4980903" y="3974206"/>
              <a:chExt cx="2728370" cy="2065052"/>
            </a:xfrm>
          </p:grpSpPr>
          <p:cxnSp>
            <p:nvCxnSpPr>
              <p:cNvPr id="49" name="Straight Arrow Connector 48">
                <a:extLst>
                  <a:ext uri="{FF2B5EF4-FFF2-40B4-BE49-F238E27FC236}">
                    <a16:creationId xmlns:a16="http://schemas.microsoft.com/office/drawing/2014/main" id="{863DD0CE-1A51-4648-B21B-7A7DA8581DAE}"/>
                  </a:ext>
                </a:extLst>
              </p:cNvPr>
              <p:cNvCxnSpPr/>
              <p:nvPr/>
            </p:nvCxnSpPr>
            <p:spPr>
              <a:xfrm>
                <a:off x="4980903" y="5127647"/>
                <a:ext cx="2293906" cy="3609"/>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E09C08CB-129B-45F2-9DF1-D08EF0ED05FF}"/>
                  </a:ext>
                </a:extLst>
              </p:cNvPr>
              <p:cNvSpPr txBox="1"/>
              <p:nvPr/>
            </p:nvSpPr>
            <p:spPr>
              <a:xfrm>
                <a:off x="7238823" y="4988069"/>
                <a:ext cx="470450" cy="276999"/>
              </a:xfrm>
              <a:prstGeom prst="rect">
                <a:avLst/>
              </a:prstGeom>
              <a:noFill/>
            </p:spPr>
            <p:txBody>
              <a:bodyPr wrap="none" rtlCol="0">
                <a:spAutoFit/>
              </a:bodyPr>
              <a:lstStyle/>
              <a:p>
                <a:r>
                  <a:rPr lang="en-US" sz="1200" dirty="0">
                    <a:solidFill>
                      <a:schemeClr val="bg1"/>
                    </a:solidFill>
                    <a:latin typeface="+mn-lt"/>
                  </a:rPr>
                  <a:t>Real</a:t>
                </a:r>
              </a:p>
            </p:txBody>
          </p:sp>
          <p:sp>
            <p:nvSpPr>
              <p:cNvPr id="69" name="TextBox 68">
                <a:extLst>
                  <a:ext uri="{FF2B5EF4-FFF2-40B4-BE49-F238E27FC236}">
                    <a16:creationId xmlns:a16="http://schemas.microsoft.com/office/drawing/2014/main" id="{58FB7CF3-F8F3-48B8-B5A3-98D2E7AF3123}"/>
                  </a:ext>
                </a:extLst>
              </p:cNvPr>
              <p:cNvSpPr txBox="1"/>
              <p:nvPr/>
            </p:nvSpPr>
            <p:spPr>
              <a:xfrm>
                <a:off x="5771409" y="3974206"/>
                <a:ext cx="859531" cy="276999"/>
              </a:xfrm>
              <a:prstGeom prst="rect">
                <a:avLst/>
              </a:prstGeom>
              <a:noFill/>
            </p:spPr>
            <p:txBody>
              <a:bodyPr wrap="none" rtlCol="0">
                <a:spAutoFit/>
              </a:bodyPr>
              <a:lstStyle/>
              <a:p>
                <a:r>
                  <a:rPr lang="en-US" sz="1200" dirty="0">
                    <a:solidFill>
                      <a:schemeClr val="bg1"/>
                    </a:solidFill>
                    <a:latin typeface="+mn-lt"/>
                  </a:rPr>
                  <a:t>Imaginary</a:t>
                </a:r>
              </a:p>
            </p:txBody>
          </p:sp>
          <p:cxnSp>
            <p:nvCxnSpPr>
              <p:cNvPr id="70" name="Straight Arrow Connector 69">
                <a:extLst>
                  <a:ext uri="{FF2B5EF4-FFF2-40B4-BE49-F238E27FC236}">
                    <a16:creationId xmlns:a16="http://schemas.microsoft.com/office/drawing/2014/main" id="{FEC29384-41F6-4023-BA7A-10D9F7CF37D0}"/>
                  </a:ext>
                </a:extLst>
              </p:cNvPr>
              <p:cNvCxnSpPr/>
              <p:nvPr/>
            </p:nvCxnSpPr>
            <p:spPr>
              <a:xfrm>
                <a:off x="6138863" y="5124548"/>
                <a:ext cx="875003" cy="1777"/>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4E324C89-E137-49CC-BF5B-40EB44F4004D}"/>
                  </a:ext>
                </a:extLst>
              </p:cNvPr>
              <p:cNvSpPr txBox="1"/>
              <p:nvPr/>
            </p:nvSpPr>
            <p:spPr>
              <a:xfrm>
                <a:off x="6856233" y="4800991"/>
                <a:ext cx="412292" cy="338554"/>
              </a:xfrm>
              <a:prstGeom prst="rect">
                <a:avLst/>
              </a:prstGeom>
              <a:noFill/>
            </p:spPr>
            <p:txBody>
              <a:bodyPr wrap="none" rtlCol="0">
                <a:spAutoFit/>
              </a:bodyPr>
              <a:lstStyle/>
              <a:p>
                <a:r>
                  <a:rPr lang="en-US" sz="1600" b="1" dirty="0">
                    <a:solidFill>
                      <a:srgbClr val="C00000"/>
                    </a:solidFill>
                  </a:rPr>
                  <a:t>V</a:t>
                </a:r>
                <a:r>
                  <a:rPr lang="en-US" sz="1600" b="1" baseline="-25000" dirty="0">
                    <a:solidFill>
                      <a:srgbClr val="C00000"/>
                    </a:solidFill>
                  </a:rPr>
                  <a:t>S</a:t>
                </a:r>
                <a:endParaRPr lang="en-US" sz="1600" b="1" dirty="0">
                  <a:solidFill>
                    <a:srgbClr val="C00000"/>
                  </a:solidFill>
                  <a:ea typeface="Cambria Math" panose="02040503050406030204" pitchFamily="18" charset="0"/>
                </a:endParaRPr>
              </a:p>
            </p:txBody>
          </p:sp>
          <p:sp>
            <p:nvSpPr>
              <p:cNvPr id="72" name="TextBox 71">
                <a:extLst>
                  <a:ext uri="{FF2B5EF4-FFF2-40B4-BE49-F238E27FC236}">
                    <a16:creationId xmlns:a16="http://schemas.microsoft.com/office/drawing/2014/main" id="{0930DC4E-A0CD-45B3-BDFF-07037438DEDA}"/>
                  </a:ext>
                </a:extLst>
              </p:cNvPr>
              <p:cNvSpPr txBox="1"/>
              <p:nvPr/>
            </p:nvSpPr>
            <p:spPr>
              <a:xfrm>
                <a:off x="6274618" y="4869333"/>
                <a:ext cx="405880" cy="276999"/>
              </a:xfrm>
              <a:prstGeom prst="rect">
                <a:avLst/>
              </a:prstGeom>
              <a:noFill/>
            </p:spPr>
            <p:txBody>
              <a:bodyPr wrap="none" rtlCol="0">
                <a:spAutoFit/>
              </a:bodyPr>
              <a:lstStyle/>
              <a:p>
                <a:r>
                  <a:rPr lang="en-US" sz="1200" dirty="0">
                    <a:solidFill>
                      <a:schemeClr val="bg1"/>
                    </a:solidFill>
                    <a:cs typeface="Arial" panose="020B0604020202020204" pitchFamily="34" charset="0"/>
                  </a:rPr>
                  <a:t>90˚</a:t>
                </a:r>
                <a:endParaRPr lang="en-US" sz="1200" dirty="0">
                  <a:solidFill>
                    <a:schemeClr val="bg1"/>
                  </a:solidFill>
                </a:endParaRPr>
              </a:p>
            </p:txBody>
          </p:sp>
          <p:sp>
            <p:nvSpPr>
              <p:cNvPr id="73" name="Arc 72">
                <a:extLst>
                  <a:ext uri="{FF2B5EF4-FFF2-40B4-BE49-F238E27FC236}">
                    <a16:creationId xmlns:a16="http://schemas.microsoft.com/office/drawing/2014/main" id="{509784C4-B284-48ED-9A6F-CC6EC654E817}"/>
                  </a:ext>
                </a:extLst>
              </p:cNvPr>
              <p:cNvSpPr/>
              <p:nvPr/>
            </p:nvSpPr>
            <p:spPr>
              <a:xfrm rot="1780525">
                <a:off x="5920563" y="4899765"/>
                <a:ext cx="444468" cy="464135"/>
              </a:xfrm>
              <a:prstGeom prst="arc">
                <a:avLst/>
              </a:prstGeom>
              <a:ln>
                <a:solidFill>
                  <a:schemeClr val="accent1">
                    <a:lumMod val="50000"/>
                  </a:schemeClr>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94E039E6-7E7F-480E-8509-55CF72002249}"/>
                  </a:ext>
                </a:extLst>
              </p:cNvPr>
              <p:cNvCxnSpPr/>
              <p:nvPr/>
            </p:nvCxnSpPr>
            <p:spPr>
              <a:xfrm flipV="1">
                <a:off x="6130105" y="4213393"/>
                <a:ext cx="6478" cy="1825865"/>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grpSp>
        <p:cxnSp>
          <p:nvCxnSpPr>
            <p:cNvPr id="42" name="Straight Arrow Connector 41">
              <a:extLst>
                <a:ext uri="{FF2B5EF4-FFF2-40B4-BE49-F238E27FC236}">
                  <a16:creationId xmlns:a16="http://schemas.microsoft.com/office/drawing/2014/main" id="{5065381D-5F3F-41B7-9ED9-0C57E002D12F}"/>
                </a:ext>
              </a:extLst>
            </p:cNvPr>
            <p:cNvCxnSpPr/>
            <p:nvPr/>
          </p:nvCxnSpPr>
          <p:spPr>
            <a:xfrm flipV="1">
              <a:off x="8267213" y="2905912"/>
              <a:ext cx="267203" cy="432775"/>
            </a:xfrm>
            <a:prstGeom prst="straightConnector1">
              <a:avLst/>
            </a:prstGeom>
            <a:ln w="25400">
              <a:solidFill>
                <a:srgbClr val="004BE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4E94137-2B7E-481D-9B68-3899CCA347A3}"/>
                </a:ext>
              </a:extLst>
            </p:cNvPr>
            <p:cNvCxnSpPr/>
            <p:nvPr/>
          </p:nvCxnSpPr>
          <p:spPr>
            <a:xfrm>
              <a:off x="8528108" y="2910449"/>
              <a:ext cx="613392" cy="42324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1ED61EF-5A57-49B5-A1B7-2FFA82284A97}"/>
                </a:ext>
              </a:extLst>
            </p:cNvPr>
            <p:cNvCxnSpPr/>
            <p:nvPr/>
          </p:nvCxnSpPr>
          <p:spPr>
            <a:xfrm>
              <a:off x="8282900" y="3333600"/>
              <a:ext cx="591439" cy="405640"/>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7A2C603-855F-4DCD-8D62-A87330D0041B}"/>
                </a:ext>
              </a:extLst>
            </p:cNvPr>
            <p:cNvCxnSpPr/>
            <p:nvPr/>
          </p:nvCxnSpPr>
          <p:spPr>
            <a:xfrm flipV="1">
              <a:off x="8868796" y="3346068"/>
              <a:ext cx="272704" cy="393172"/>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5B5A8C6-A14E-4327-B99F-98081170D025}"/>
                </a:ext>
              </a:extLst>
            </p:cNvPr>
            <p:cNvSpPr txBox="1"/>
            <p:nvPr/>
          </p:nvSpPr>
          <p:spPr>
            <a:xfrm>
              <a:off x="8658382" y="3680084"/>
              <a:ext cx="420308" cy="338554"/>
            </a:xfrm>
            <a:prstGeom prst="rect">
              <a:avLst/>
            </a:prstGeom>
            <a:noFill/>
          </p:spPr>
          <p:txBody>
            <a:bodyPr wrap="none" rtlCol="0">
              <a:spAutoFit/>
            </a:bodyPr>
            <a:lstStyle/>
            <a:p>
              <a:r>
                <a:rPr lang="en-US" sz="1600" b="1" dirty="0">
                  <a:solidFill>
                    <a:schemeClr val="accent4"/>
                  </a:solidFill>
                </a:rPr>
                <a:t>V</a:t>
              </a:r>
              <a:r>
                <a:rPr lang="en-US" sz="1600" b="1" baseline="-25000" dirty="0">
                  <a:solidFill>
                    <a:schemeClr val="accent4"/>
                  </a:solidFill>
                </a:rPr>
                <a:t>C</a:t>
              </a:r>
              <a:endParaRPr lang="en-US" sz="1600" b="1" dirty="0">
                <a:solidFill>
                  <a:schemeClr val="accent4"/>
                </a:solidFill>
                <a:ea typeface="Cambria Math" panose="02040503050406030204" pitchFamily="18" charset="0"/>
              </a:endParaRPr>
            </a:p>
          </p:txBody>
        </p:sp>
        <p:sp>
          <p:nvSpPr>
            <p:cNvPr id="47" name="TextBox 46">
              <a:extLst>
                <a:ext uri="{FF2B5EF4-FFF2-40B4-BE49-F238E27FC236}">
                  <a16:creationId xmlns:a16="http://schemas.microsoft.com/office/drawing/2014/main" id="{97279E42-2460-4A8A-AC8E-DDE5B1231EB3}"/>
                </a:ext>
              </a:extLst>
            </p:cNvPr>
            <p:cNvSpPr txBox="1"/>
            <p:nvPr/>
          </p:nvSpPr>
          <p:spPr>
            <a:xfrm>
              <a:off x="8311737" y="2590927"/>
              <a:ext cx="420308" cy="338554"/>
            </a:xfrm>
            <a:prstGeom prst="rect">
              <a:avLst/>
            </a:prstGeom>
            <a:noFill/>
          </p:spPr>
          <p:txBody>
            <a:bodyPr wrap="none" rtlCol="0">
              <a:spAutoFit/>
            </a:bodyPr>
            <a:lstStyle/>
            <a:p>
              <a:r>
                <a:rPr lang="en-US" sz="1600" b="1" dirty="0">
                  <a:solidFill>
                    <a:srgbClr val="004BE2"/>
                  </a:solidFill>
                </a:rPr>
                <a:t>V</a:t>
              </a:r>
              <a:r>
                <a:rPr lang="en-US" sz="1600" b="1" baseline="-25000" dirty="0">
                  <a:solidFill>
                    <a:srgbClr val="004BE2"/>
                  </a:solidFill>
                </a:rPr>
                <a:t>R</a:t>
              </a:r>
              <a:endParaRPr lang="en-US" sz="1600" b="1" dirty="0">
                <a:solidFill>
                  <a:srgbClr val="004BE2"/>
                </a:solidFill>
                <a:ea typeface="Cambria Math" panose="02040503050406030204" pitchFamily="18" charset="0"/>
              </a:endParaRPr>
            </a:p>
          </p:txBody>
        </p:sp>
        <p:sp>
          <p:nvSpPr>
            <p:cNvPr id="48" name="TextBox 47">
              <a:extLst>
                <a:ext uri="{FF2B5EF4-FFF2-40B4-BE49-F238E27FC236}">
                  <a16:creationId xmlns:a16="http://schemas.microsoft.com/office/drawing/2014/main" id="{D9F99B44-DBB0-4CCE-8091-6316EBA0A2C3}"/>
                </a:ext>
              </a:extLst>
            </p:cNvPr>
            <p:cNvSpPr txBox="1"/>
            <p:nvPr/>
          </p:nvSpPr>
          <p:spPr>
            <a:xfrm>
              <a:off x="8806094" y="2187250"/>
              <a:ext cx="2354308" cy="646331"/>
            </a:xfrm>
            <a:prstGeom prst="rect">
              <a:avLst/>
            </a:prstGeom>
            <a:noFill/>
          </p:spPr>
          <p:txBody>
            <a:bodyPr wrap="square" rtlCol="0">
              <a:spAutoFit/>
            </a:bodyPr>
            <a:lstStyle/>
            <a:p>
              <a:pPr fontAlgn="auto">
                <a:spcBef>
                  <a:spcPts val="0"/>
                </a:spcBef>
                <a:spcAft>
                  <a:spcPts val="0"/>
                </a:spcAft>
                <a:defRPr/>
              </a:pPr>
              <a:r>
                <a:rPr lang="en-US" sz="1200" kern="0" dirty="0">
                  <a:solidFill>
                    <a:srgbClr val="000000"/>
                  </a:solidFill>
                  <a:latin typeface="Cambria Math" panose="02040503050406030204" pitchFamily="18" charset="0"/>
                  <a:ea typeface="Cambria Math" panose="02040503050406030204" pitchFamily="18" charset="0"/>
                </a:rPr>
                <a:t>Capacitor Current Always Leads Capacitor Voltage by 90˚. Therefore, </a:t>
              </a:r>
              <a:r>
                <a:rPr lang="en-US" sz="1200" b="1" kern="0" dirty="0">
                  <a:solidFill>
                    <a:srgbClr val="000000"/>
                  </a:solidFill>
                  <a:latin typeface="Cambria Math" panose="02040503050406030204" pitchFamily="18" charset="0"/>
                  <a:ea typeface="Cambria Math" panose="02040503050406030204" pitchFamily="18" charset="0"/>
                </a:rPr>
                <a:t>V</a:t>
              </a:r>
              <a:r>
                <a:rPr lang="en-US" sz="1200" b="1" kern="0" baseline="-25000" dirty="0">
                  <a:solidFill>
                    <a:srgbClr val="000000"/>
                  </a:solidFill>
                  <a:latin typeface="Cambria Math" panose="02040503050406030204" pitchFamily="18" charset="0"/>
                  <a:ea typeface="Cambria Math" panose="02040503050406030204" pitchFamily="18" charset="0"/>
                </a:rPr>
                <a:t>R</a:t>
              </a:r>
              <a:r>
                <a:rPr lang="en-US" sz="1200" kern="0" dirty="0">
                  <a:solidFill>
                    <a:srgbClr val="000000"/>
                  </a:solidFill>
                  <a:latin typeface="Cambria Math" panose="02040503050406030204" pitchFamily="18" charset="0"/>
                  <a:ea typeface="Cambria Math" panose="02040503050406030204" pitchFamily="18" charset="0"/>
                </a:rPr>
                <a:t> leads </a:t>
              </a:r>
              <a:r>
                <a:rPr lang="en-US" sz="1200" b="1" kern="0" dirty="0">
                  <a:solidFill>
                    <a:srgbClr val="000000"/>
                  </a:solidFill>
                  <a:latin typeface="Cambria Math" panose="02040503050406030204" pitchFamily="18" charset="0"/>
                  <a:ea typeface="Cambria Math" panose="02040503050406030204" pitchFamily="18" charset="0"/>
                </a:rPr>
                <a:t>V</a:t>
              </a:r>
              <a:r>
                <a:rPr lang="en-US" sz="1200" b="1" kern="0" baseline="-25000" dirty="0">
                  <a:solidFill>
                    <a:srgbClr val="000000"/>
                  </a:solidFill>
                  <a:latin typeface="Cambria Math" panose="02040503050406030204" pitchFamily="18" charset="0"/>
                  <a:ea typeface="Cambria Math" panose="02040503050406030204" pitchFamily="18" charset="0"/>
                </a:rPr>
                <a:t>C</a:t>
              </a:r>
              <a:r>
                <a:rPr lang="en-US" sz="1200" kern="0" dirty="0">
                  <a:solidFill>
                    <a:srgbClr val="000000"/>
                  </a:solidFill>
                  <a:latin typeface="Cambria Math" panose="02040503050406030204" pitchFamily="18" charset="0"/>
                  <a:ea typeface="Cambria Math" panose="02040503050406030204" pitchFamily="18" charset="0"/>
                </a:rPr>
                <a:t> by 90˚. </a:t>
              </a:r>
            </a:p>
          </p:txBody>
        </p:sp>
      </p:grpSp>
      <p:pic>
        <p:nvPicPr>
          <p:cNvPr id="5" name="Picture 4">
            <a:extLst>
              <a:ext uri="{FF2B5EF4-FFF2-40B4-BE49-F238E27FC236}">
                <a16:creationId xmlns:a16="http://schemas.microsoft.com/office/drawing/2014/main" id="{520C434A-CB45-478B-9C64-D46B0ECDC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609" y="2944887"/>
            <a:ext cx="4113701" cy="3608589"/>
          </a:xfrm>
          <a:prstGeom prst="rect">
            <a:avLst/>
          </a:prstGeom>
        </p:spPr>
      </p:pic>
      <p:sp>
        <p:nvSpPr>
          <p:cNvPr id="3" name="TextBox 2">
            <a:extLst>
              <a:ext uri="{FF2B5EF4-FFF2-40B4-BE49-F238E27FC236}">
                <a16:creationId xmlns:a16="http://schemas.microsoft.com/office/drawing/2014/main" id="{CED0EEC1-EC8D-41C7-B6E8-B63838DC8024}"/>
              </a:ext>
            </a:extLst>
          </p:cNvPr>
          <p:cNvSpPr txBox="1"/>
          <p:nvPr/>
        </p:nvSpPr>
        <p:spPr>
          <a:xfrm>
            <a:off x="4896560" y="4235557"/>
            <a:ext cx="1704071" cy="830997"/>
          </a:xfrm>
          <a:prstGeom prst="rect">
            <a:avLst/>
          </a:prstGeom>
          <a:noFill/>
        </p:spPr>
        <p:txBody>
          <a:bodyPr wrap="square" rtlCol="0">
            <a:spAutoFit/>
          </a:bodyPr>
          <a:lstStyle/>
          <a:p>
            <a:r>
              <a:rPr lang="en-US" sz="1600" dirty="0">
                <a:solidFill>
                  <a:schemeClr val="bg1"/>
                </a:solidFill>
                <a:latin typeface="+mn-lt"/>
              </a:rPr>
              <a:t>KVL and KCL also apply at each instant of time.</a:t>
            </a:r>
          </a:p>
        </p:txBody>
      </p:sp>
      <p:pic>
        <p:nvPicPr>
          <p:cNvPr id="24" name="Picture 23" descr="Diagram&#10;&#10;Description automatically generated">
            <a:extLst>
              <a:ext uri="{FF2B5EF4-FFF2-40B4-BE49-F238E27FC236}">
                <a16:creationId xmlns:a16="http://schemas.microsoft.com/office/drawing/2014/main" id="{FA8180BF-E721-40BD-ABB0-85C6AF04A4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2691" y="610927"/>
            <a:ext cx="2976321" cy="1617368"/>
          </a:xfrm>
          <a:prstGeom prst="rect">
            <a:avLst/>
          </a:prstGeom>
        </p:spPr>
      </p:pic>
      <p:cxnSp>
        <p:nvCxnSpPr>
          <p:cNvPr id="6" name="Straight Arrow Connector 5">
            <a:extLst>
              <a:ext uri="{FF2B5EF4-FFF2-40B4-BE49-F238E27FC236}">
                <a16:creationId xmlns:a16="http://schemas.microsoft.com/office/drawing/2014/main" id="{1F45CF6E-B622-40E2-9C64-765B90D872B6}"/>
              </a:ext>
            </a:extLst>
          </p:cNvPr>
          <p:cNvCxnSpPr>
            <a:cxnSpLocks/>
          </p:cNvCxnSpPr>
          <p:nvPr/>
        </p:nvCxnSpPr>
        <p:spPr>
          <a:xfrm>
            <a:off x="8496582" y="2738088"/>
            <a:ext cx="234551" cy="2067013"/>
          </a:xfrm>
          <a:prstGeom prst="straightConnector1">
            <a:avLst/>
          </a:prstGeom>
          <a:ln w="254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20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 calcmode="lin" valueType="num">
                                      <p:cBhvr additive="base">
                                        <p:cTn id="1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 calcmode="lin" valueType="num">
                                      <p:cBhvr additive="base">
                                        <p:cTn id="1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0077" y="85481"/>
            <a:ext cx="4479497" cy="400050"/>
          </a:xfrm>
        </p:spPr>
        <p:txBody>
          <a:bodyPr>
            <a:noAutofit/>
          </a:bodyPr>
          <a:lstStyle/>
          <a:p>
            <a:r>
              <a:rPr lang="en-US" sz="4000" dirty="0"/>
              <a:t>Phasor RL Example 1</a:t>
            </a:r>
          </a:p>
        </p:txBody>
      </p:sp>
      <mc:AlternateContent xmlns:mc="http://schemas.openxmlformats.org/markup-compatibility/2006" xmlns:a14="http://schemas.microsoft.com/office/drawing/2010/main">
        <mc:Choice Requires="a14">
          <p:sp>
            <p:nvSpPr>
              <p:cNvPr id="6" name="Rectangle 5"/>
              <p:cNvSpPr/>
              <p:nvPr/>
            </p:nvSpPr>
            <p:spPr>
              <a:xfrm>
                <a:off x="507999" y="840559"/>
                <a:ext cx="11514667" cy="56646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chemeClr val="bg1"/>
                    </a:solidFill>
                    <a:latin typeface="Cambria Math" panose="02040503050406030204" pitchFamily="18" charset="0"/>
                    <a:ea typeface="Cambria Math" panose="02040503050406030204" pitchFamily="18" charset="0"/>
                  </a:rPr>
                  <a:t>A series-connected RL circuit with R = 1.5 kΩ and </a:t>
                </a:r>
              </a:p>
              <a:p>
                <a:r>
                  <a:rPr lang="en-US" dirty="0">
                    <a:solidFill>
                      <a:schemeClr val="bg1"/>
                    </a:solidFill>
                    <a:latin typeface="Cambria Math" panose="02040503050406030204" pitchFamily="18" charset="0"/>
                    <a:ea typeface="Cambria Math" panose="02040503050406030204" pitchFamily="18" charset="0"/>
                  </a:rPr>
                  <a:t>L = 680 </a:t>
                </a:r>
                <a:r>
                  <a:rPr lang="en-US" dirty="0" err="1">
                    <a:solidFill>
                      <a:schemeClr val="bg1"/>
                    </a:solidFill>
                    <a:latin typeface="Cambria Math" panose="02040503050406030204" pitchFamily="18" charset="0"/>
                    <a:ea typeface="Cambria Math" panose="02040503050406030204" pitchFamily="18" charset="0"/>
                  </a:rPr>
                  <a:t>mH</a:t>
                </a:r>
                <a:r>
                  <a:rPr lang="en-US" dirty="0">
                    <a:solidFill>
                      <a:schemeClr val="bg1"/>
                    </a:solidFill>
                    <a:latin typeface="Cambria Math" panose="02040503050406030204" pitchFamily="18" charset="0"/>
                    <a:ea typeface="Cambria Math" panose="02040503050406030204" pitchFamily="18" charset="0"/>
                  </a:rPr>
                  <a:t> is connected to a 5 V peak, sinusoidal </a:t>
                </a:r>
              </a:p>
              <a:p>
                <a:r>
                  <a:rPr lang="en-US" dirty="0">
                    <a:solidFill>
                      <a:schemeClr val="bg1"/>
                    </a:solidFill>
                    <a:latin typeface="Cambria Math" panose="02040503050406030204" pitchFamily="18" charset="0"/>
                    <a:ea typeface="Cambria Math" panose="02040503050406030204" pitchFamily="18" charset="0"/>
                  </a:rPr>
                  <a:t>10 kHz source. Determine the </a:t>
                </a:r>
                <a:r>
                  <a:rPr lang="en-US" b="1" dirty="0">
                    <a:solidFill>
                      <a:schemeClr val="bg1"/>
                    </a:solidFill>
                    <a:latin typeface="Cambria Math" panose="02040503050406030204" pitchFamily="18" charset="0"/>
                    <a:ea typeface="Cambria Math" panose="02040503050406030204" pitchFamily="18" charset="0"/>
                  </a:rPr>
                  <a:t>overall impedance</a:t>
                </a:r>
                <a:r>
                  <a:rPr lang="en-US" dirty="0">
                    <a:solidFill>
                      <a:schemeClr val="bg1"/>
                    </a:solidFill>
                    <a:latin typeface="Cambria Math" panose="02040503050406030204" pitchFamily="18" charset="0"/>
                    <a:ea typeface="Cambria Math" panose="02040503050406030204" pitchFamily="18" charset="0"/>
                  </a:rPr>
                  <a:t>, </a:t>
                </a:r>
              </a:p>
              <a:p>
                <a:r>
                  <a:rPr lang="en-US" dirty="0">
                    <a:solidFill>
                      <a:schemeClr val="bg1"/>
                    </a:solidFill>
                    <a:latin typeface="Cambria Math" panose="02040503050406030204" pitchFamily="18" charset="0"/>
                    <a:ea typeface="Cambria Math" panose="02040503050406030204" pitchFamily="18" charset="0"/>
                  </a:rPr>
                  <a:t>i.e., </a:t>
                </a:r>
                <a:r>
                  <a:rPr lang="en-US" b="1" dirty="0" err="1">
                    <a:solidFill>
                      <a:schemeClr val="bg1"/>
                    </a:solidFill>
                    <a:latin typeface="Cambria Math" panose="02040503050406030204" pitchFamily="18" charset="0"/>
                    <a:ea typeface="Cambria Math" panose="02040503050406030204" pitchFamily="18" charset="0"/>
                  </a:rPr>
                  <a:t>Z</a:t>
                </a:r>
                <a:r>
                  <a:rPr lang="en-US" b="1" baseline="-25000" dirty="0" err="1">
                    <a:solidFill>
                      <a:schemeClr val="bg1"/>
                    </a:solidFill>
                    <a:latin typeface="Cambria Math" panose="02040503050406030204" pitchFamily="18" charset="0"/>
                    <a:ea typeface="Cambria Math" panose="02040503050406030204" pitchFamily="18" charset="0"/>
                  </a:rPr>
                  <a:t>eq</a:t>
                </a:r>
                <a:r>
                  <a:rPr lang="en-US" dirty="0">
                    <a:solidFill>
                      <a:schemeClr val="bg1"/>
                    </a:solidFill>
                    <a:latin typeface="Cambria Math" panose="02040503050406030204" pitchFamily="18" charset="0"/>
                    <a:ea typeface="Cambria Math" panose="02040503050406030204" pitchFamily="18" charset="0"/>
                  </a:rPr>
                  <a:t>, along with the phasor circuit current </a:t>
                </a:r>
                <a:r>
                  <a:rPr lang="en-US" b="1" dirty="0">
                    <a:solidFill>
                      <a:schemeClr val="bg1"/>
                    </a:solidFill>
                    <a:latin typeface="Cambria Math" panose="02040503050406030204" pitchFamily="18" charset="0"/>
                    <a:ea typeface="Cambria Math" panose="02040503050406030204" pitchFamily="18" charset="0"/>
                  </a:rPr>
                  <a:t>I</a:t>
                </a:r>
                <a:r>
                  <a:rPr lang="en-US" dirty="0">
                    <a:solidFill>
                      <a:schemeClr val="bg1"/>
                    </a:solidFill>
                    <a:latin typeface="Cambria Math" panose="02040503050406030204" pitchFamily="18" charset="0"/>
                    <a:ea typeface="Cambria Math" panose="02040503050406030204" pitchFamily="18" charset="0"/>
                  </a:rPr>
                  <a:t>, the </a:t>
                </a:r>
              </a:p>
              <a:p>
                <a:r>
                  <a:rPr lang="en-US" dirty="0">
                    <a:solidFill>
                      <a:schemeClr val="bg1"/>
                    </a:solidFill>
                    <a:latin typeface="Cambria Math" panose="02040503050406030204" pitchFamily="18" charset="0"/>
                    <a:ea typeface="Cambria Math" panose="02040503050406030204" pitchFamily="18" charset="0"/>
                  </a:rPr>
                  <a:t>phasor resistor voltage </a:t>
                </a:r>
                <a:r>
                  <a:rPr lang="en-US" b="1" dirty="0">
                    <a:solidFill>
                      <a:schemeClr val="bg1"/>
                    </a:solidFill>
                    <a:latin typeface="Cambria Math" panose="02040503050406030204" pitchFamily="18" charset="0"/>
                    <a:ea typeface="Cambria Math" panose="02040503050406030204" pitchFamily="18" charset="0"/>
                  </a:rPr>
                  <a:t>V</a:t>
                </a:r>
                <a:r>
                  <a:rPr lang="en-US" b="1" baseline="-25000" dirty="0">
                    <a:solidFill>
                      <a:schemeClr val="bg1"/>
                    </a:solidFill>
                    <a:latin typeface="Cambria Math" panose="02040503050406030204" pitchFamily="18" charset="0"/>
                    <a:ea typeface="Cambria Math" panose="02040503050406030204" pitchFamily="18" charset="0"/>
                  </a:rPr>
                  <a:t>R</a:t>
                </a:r>
                <a:r>
                  <a:rPr lang="en-US" dirty="0">
                    <a:solidFill>
                      <a:schemeClr val="bg1"/>
                    </a:solidFill>
                    <a:latin typeface="Cambria Math" panose="02040503050406030204" pitchFamily="18" charset="0"/>
                    <a:ea typeface="Cambria Math" panose="02040503050406030204" pitchFamily="18" charset="0"/>
                  </a:rPr>
                  <a:t>, and the phasor inductor</a:t>
                </a:r>
              </a:p>
              <a:p>
                <a:r>
                  <a:rPr lang="en-US" dirty="0">
                    <a:solidFill>
                      <a:schemeClr val="bg1"/>
                    </a:solidFill>
                    <a:latin typeface="Cambria Math" panose="02040503050406030204" pitchFamily="18" charset="0"/>
                    <a:ea typeface="Cambria Math" panose="02040503050406030204" pitchFamily="18" charset="0"/>
                  </a:rPr>
                  <a:t>voltage </a:t>
                </a:r>
                <a:r>
                  <a:rPr lang="en-US" b="1" dirty="0">
                    <a:solidFill>
                      <a:schemeClr val="bg1"/>
                    </a:solidFill>
                    <a:latin typeface="Cambria Math" panose="02040503050406030204" pitchFamily="18" charset="0"/>
                    <a:ea typeface="Cambria Math" panose="02040503050406030204" pitchFamily="18" charset="0"/>
                  </a:rPr>
                  <a:t>V</a:t>
                </a:r>
                <a:r>
                  <a:rPr lang="en-US" b="1" baseline="-25000" dirty="0">
                    <a:solidFill>
                      <a:schemeClr val="bg1"/>
                    </a:solidFill>
                    <a:latin typeface="Cambria Math" panose="02040503050406030204" pitchFamily="18" charset="0"/>
                    <a:ea typeface="Cambria Math" panose="02040503050406030204" pitchFamily="18" charset="0"/>
                  </a:rPr>
                  <a:t>L</a:t>
                </a:r>
                <a:r>
                  <a:rPr lang="en-US" dirty="0">
                    <a:solidFill>
                      <a:schemeClr val="bg1"/>
                    </a:solidFill>
                    <a:latin typeface="Cambria Math" panose="02040503050406030204" pitchFamily="18" charset="0"/>
                    <a:ea typeface="Cambria Math" panose="02040503050406030204" pitchFamily="18" charset="0"/>
                  </a:rPr>
                  <a:t>.</a:t>
                </a:r>
              </a:p>
              <a:p>
                <a:endParaRPr lang="en-US" dirty="0">
                  <a:solidFill>
                    <a:schemeClr val="bg1"/>
                  </a:solidFill>
                  <a:latin typeface="Cambria Math" panose="02040503050406030204" pitchFamily="18" charset="0"/>
                  <a:ea typeface="Cambria Math" panose="02040503050406030204" pitchFamily="18" charset="0"/>
                </a:endParaRPr>
              </a:p>
              <a:p>
                <a:pPr>
                  <a:lnSpc>
                    <a:spcPct val="107000"/>
                  </a:lnSpc>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X</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L</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2π</a:t>
                </a:r>
                <a:r>
                  <a:rPr lang="en-US"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fL</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2π(10 kHz)(68 </a:t>
                </a:r>
                <a:r>
                  <a:rPr lang="en-US"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mH</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4.27 kΩ.   X</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L</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4.27 kΩ.</a:t>
                </a:r>
              </a:p>
              <a:p>
                <a:pPr>
                  <a:lnSpc>
                    <a:spcPct val="107000"/>
                  </a:lnSpc>
                </a:pPr>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pPr>
                <a14:m>
                  <m:oMath xmlns:m="http://schemas.openxmlformats.org/officeDocument/2006/math">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i="0">
                            <a:solidFill>
                              <a:schemeClr val="bg1"/>
                            </a:solidFill>
                            <a:latin typeface="Cambria Math" panose="02040503050406030204" pitchFamily="18" charset="0"/>
                            <a:ea typeface="Cambria Math" panose="02040503050406030204" pitchFamily="18" charset="0"/>
                          </a:rPr>
                          <m:t>𝐙</m:t>
                        </m:r>
                      </m:e>
                      <m:sub>
                        <m:r>
                          <a:rPr lang="en-US" b="1" i="0" smtClean="0">
                            <a:solidFill>
                              <a:schemeClr val="bg1"/>
                            </a:solidFill>
                            <a:latin typeface="Cambria Math" panose="02040503050406030204" pitchFamily="18" charset="0"/>
                            <a:ea typeface="Cambria Math" panose="02040503050406030204" pitchFamily="18" charset="0"/>
                          </a:rPr>
                          <m:t>𝐋</m:t>
                        </m:r>
                      </m:sub>
                    </m:sSub>
                    <m:r>
                      <a:rPr lang="en-US">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4.27</m:t>
                    </m:r>
                    <m:r>
                      <a:rPr lang="en-US">
                        <a:solidFill>
                          <a:schemeClr val="bg1"/>
                        </a:solidFill>
                        <a:latin typeface="Cambria Math" panose="02040503050406030204" pitchFamily="18" charset="0"/>
                        <a:ea typeface="Cambria Math" panose="02040503050406030204" pitchFamily="18" charset="0"/>
                      </a:rPr>
                      <m:t>∠90</m:t>
                    </m:r>
                    <m:r>
                      <a:rPr lang="en-US" i="1">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m:t>
                    </m:r>
                  </m:oMath>
                </a14:m>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0 + j</a:t>
                </a:r>
                <a14:m>
                  <m:oMath xmlns:m="http://schemas.openxmlformats.org/officeDocument/2006/math">
                    <m:r>
                      <a:rPr lang="en-US">
                        <a:solidFill>
                          <a:schemeClr val="bg1"/>
                        </a:solidFill>
                        <a:latin typeface="Cambria Math" panose="02040503050406030204" pitchFamily="18" charset="0"/>
                        <a:ea typeface="Cambria Math" panose="02040503050406030204" pitchFamily="18" charset="0"/>
                      </a:rPr>
                      <m:t>4.27 </m:t>
                    </m:r>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m:t>
                    </m:r>
                  </m:oMath>
                </a14:m>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a:t>
                </a:r>
              </a:p>
              <a:p>
                <a:pPr>
                  <a:lnSpc>
                    <a:spcPct val="107000"/>
                  </a:lnSpc>
                </a:pPr>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pPr>
                <a14:m>
                  <m:oMath xmlns:m="http://schemas.openxmlformats.org/officeDocument/2006/math">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a:solidFill>
                              <a:schemeClr val="bg1"/>
                            </a:solidFill>
                            <a:latin typeface="Cambria Math" panose="02040503050406030204" pitchFamily="18" charset="0"/>
                            <a:ea typeface="Cambria Math" panose="02040503050406030204" pitchFamily="18" charset="0"/>
                          </a:rPr>
                          <m:t>𝐙</m:t>
                        </m:r>
                      </m:e>
                      <m:sub>
                        <m:r>
                          <a:rPr lang="en-US" b="1">
                            <a:solidFill>
                              <a:schemeClr val="bg1"/>
                            </a:solidFill>
                            <a:latin typeface="Cambria Math" panose="02040503050406030204" pitchFamily="18" charset="0"/>
                            <a:ea typeface="Cambria Math" panose="02040503050406030204" pitchFamily="18" charset="0"/>
                          </a:rPr>
                          <m:t>𝐞𝐪</m:t>
                        </m:r>
                      </m:sub>
                    </m:sSub>
                    <m:r>
                      <a:rPr lang="en-US">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R + </a:t>
                </a:r>
                <a:r>
                  <a:rPr lang="en-US"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jX</a:t>
                </a:r>
                <a:r>
                  <a:rPr lang="en-US" baseline="-25000"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L</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1.5 k</a:t>
                </a:r>
                <a:r>
                  <a:rPr lang="el-GR"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Ω</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j</a:t>
                </a:r>
                <a14:m>
                  <m:oMath xmlns:m="http://schemas.openxmlformats.org/officeDocument/2006/math">
                    <m:r>
                      <a:rPr lang="en-US" dirty="0">
                        <a:solidFill>
                          <a:schemeClr val="bg1"/>
                        </a:solidFill>
                        <a:latin typeface="Cambria Math" panose="02040503050406030204" pitchFamily="18" charset="0"/>
                        <a:ea typeface="Cambria Math" panose="02040503050406030204" pitchFamily="18" charset="0"/>
                      </a:rPr>
                      <m:t>4</m:t>
                    </m:r>
                    <m:r>
                      <a:rPr lang="en-US" b="0" i="0" dirty="0" smtClean="0">
                        <a:solidFill>
                          <a:schemeClr val="bg1"/>
                        </a:solidFill>
                        <a:latin typeface="Cambria Math" panose="02040503050406030204" pitchFamily="18" charset="0"/>
                        <a:ea typeface="Cambria Math" panose="02040503050406030204" pitchFamily="18" charset="0"/>
                      </a:rPr>
                      <m:t>.27</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m:t>
                    </m:r>
                  </m:oMath>
                </a14:m>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p>
              <a:p>
                <a:pPr>
                  <a:lnSpc>
                    <a:spcPct val="107000"/>
                  </a:lnSpc>
                </a:pPr>
                <a:endParaRPr lang="en-US"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spcAft>
                    <a:spcPts val="1200"/>
                  </a:spcAft>
                </a:pPr>
                <a14:m>
                  <m:oMath xmlns:m="http://schemas.openxmlformats.org/officeDocument/2006/math">
                    <m:d>
                      <m:dPr>
                        <m:begChr m:val="|"/>
                        <m:endChr m:val="|"/>
                        <m:ctrlPr>
                          <a:rPr lang="en-US" i="1">
                            <a:solidFill>
                              <a:schemeClr val="bg1"/>
                            </a:solidFill>
                            <a:latin typeface="Cambria Math" panose="02040503050406030204" pitchFamily="18" charset="0"/>
                            <a:ea typeface="Cambria Math" panose="02040503050406030204" pitchFamily="18" charset="0"/>
                          </a:rPr>
                        </m:ctrlPr>
                      </m:dPr>
                      <m:e>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i="0">
                                <a:solidFill>
                                  <a:schemeClr val="bg1"/>
                                </a:solidFill>
                                <a:latin typeface="Cambria Math" panose="02040503050406030204" pitchFamily="18" charset="0"/>
                                <a:ea typeface="Cambria Math" panose="02040503050406030204" pitchFamily="18" charset="0"/>
                              </a:rPr>
                              <m:t>𝐙</m:t>
                            </m:r>
                          </m:e>
                          <m:sub>
                            <m:r>
                              <a:rPr lang="en-US" b="1" i="0">
                                <a:solidFill>
                                  <a:schemeClr val="bg1"/>
                                </a:solidFill>
                                <a:latin typeface="Cambria Math" panose="02040503050406030204" pitchFamily="18" charset="0"/>
                                <a:ea typeface="Cambria Math" panose="02040503050406030204" pitchFamily="18" charset="0"/>
                              </a:rPr>
                              <m:t>𝐞𝐪</m:t>
                            </m:r>
                          </m:sub>
                        </m:sSub>
                      </m:e>
                    </m:d>
                    <m:r>
                      <a:rPr lang="en-US">
                        <a:solidFill>
                          <a:schemeClr val="bg1"/>
                        </a:solidFill>
                        <a:latin typeface="Cambria Math" panose="02040503050406030204" pitchFamily="18" charset="0"/>
                        <a:ea typeface="Cambria Math" panose="02040503050406030204" pitchFamily="18" charset="0"/>
                      </a:rPr>
                      <m:t>=</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sSup>
                          <m:sSupPr>
                            <m:ctrlPr>
                              <a:rPr lang="en-US" i="1">
                                <a:solidFill>
                                  <a:schemeClr val="bg1"/>
                                </a:solidFill>
                                <a:latin typeface="Cambria Math" panose="02040503050406030204" pitchFamily="18" charset="0"/>
                                <a:ea typeface="Cambria Math" panose="02040503050406030204" pitchFamily="18" charset="0"/>
                              </a:rPr>
                            </m:ctrlPr>
                          </m:sSupPr>
                          <m:e>
                            <m:r>
                              <m:rPr>
                                <m:sty m:val="p"/>
                              </m:rPr>
                              <a:rPr lang="en-US">
                                <a:solidFill>
                                  <a:schemeClr val="bg1"/>
                                </a:solidFill>
                                <a:latin typeface="Cambria Math" panose="02040503050406030204" pitchFamily="18" charset="0"/>
                                <a:ea typeface="Cambria Math" panose="02040503050406030204" pitchFamily="18" charset="0"/>
                              </a:rPr>
                              <m:t>R</m:t>
                            </m:r>
                          </m:e>
                          <m:sup>
                            <m:r>
                              <a:rPr lang="en-US">
                                <a:solidFill>
                                  <a:schemeClr val="bg1"/>
                                </a:solidFill>
                                <a:latin typeface="Cambria Math" panose="02040503050406030204" pitchFamily="18" charset="0"/>
                                <a:ea typeface="Cambria Math" panose="02040503050406030204" pitchFamily="18" charset="0"/>
                              </a:rPr>
                              <m:t>2</m:t>
                            </m:r>
                          </m:sup>
                        </m:sSup>
                        <m:r>
                          <a:rPr lang="en-US">
                            <a:solidFill>
                              <a:schemeClr val="bg1"/>
                            </a:solidFill>
                            <a:latin typeface="Cambria Math" panose="02040503050406030204" pitchFamily="18" charset="0"/>
                            <a:ea typeface="Cambria Math" panose="02040503050406030204" pitchFamily="18" charset="0"/>
                          </a:rPr>
                          <m:t>+</m:t>
                        </m:r>
                        <m:sSup>
                          <m:sSupPr>
                            <m:ctrlPr>
                              <a:rPr lang="en-US" i="1">
                                <a:solidFill>
                                  <a:schemeClr val="bg1"/>
                                </a:solidFill>
                                <a:latin typeface="Cambria Math" panose="02040503050406030204" pitchFamily="18" charset="0"/>
                                <a:ea typeface="Cambria Math" panose="02040503050406030204" pitchFamily="18" charset="0"/>
                              </a:rPr>
                            </m:ctrlPr>
                          </m:sSup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i="0">
                                    <a:solidFill>
                                      <a:schemeClr val="bg1"/>
                                    </a:solidFill>
                                    <a:latin typeface="Cambria Math" panose="02040503050406030204" pitchFamily="18" charset="0"/>
                                    <a:ea typeface="Cambria Math" panose="02040503050406030204" pitchFamily="18" charset="0"/>
                                  </a:rPr>
                                  <m:t>X</m:t>
                                </m:r>
                              </m:e>
                              <m:sub>
                                <m:r>
                                  <m:rPr>
                                    <m:sty m:val="p"/>
                                  </m:rPr>
                                  <a:rPr lang="en-US" b="0" i="0" smtClean="0">
                                    <a:solidFill>
                                      <a:schemeClr val="bg1"/>
                                    </a:solidFill>
                                    <a:latin typeface="Cambria Math" panose="02040503050406030204" pitchFamily="18" charset="0"/>
                                    <a:ea typeface="Cambria Math" panose="02040503050406030204" pitchFamily="18" charset="0"/>
                                  </a:rPr>
                                  <m:t>L</m:t>
                                </m:r>
                              </m:sub>
                            </m:sSub>
                          </m:e>
                          <m:sup>
                            <m:r>
                              <a:rPr lang="en-US">
                                <a:solidFill>
                                  <a:schemeClr val="bg1"/>
                                </a:solidFill>
                                <a:latin typeface="Cambria Math" panose="02040503050406030204" pitchFamily="18" charset="0"/>
                                <a:ea typeface="Cambria Math" panose="02040503050406030204" pitchFamily="18" charset="0"/>
                              </a:rPr>
                              <m:t>2</m:t>
                            </m:r>
                          </m:sup>
                        </m:sSup>
                      </m:e>
                    </m:rad>
                    <m:r>
                      <a:rPr lang="en-US">
                        <a:solidFill>
                          <a:schemeClr val="bg1"/>
                        </a:solidFill>
                        <a:latin typeface="Cambria Math" panose="02040503050406030204" pitchFamily="18" charset="0"/>
                        <a:ea typeface="Cambria Math" panose="02040503050406030204" pitchFamily="18" charset="0"/>
                      </a:rPr>
                      <m:t>=</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sSup>
                          <m:sSupPr>
                            <m:ctrlPr>
                              <a:rPr lang="en-US" i="1">
                                <a:solidFill>
                                  <a:schemeClr val="bg1"/>
                                </a:solidFill>
                                <a:latin typeface="Cambria Math" panose="02040503050406030204" pitchFamily="18" charset="0"/>
                                <a:ea typeface="Cambria Math" panose="02040503050406030204" pitchFamily="18" charset="0"/>
                              </a:rPr>
                            </m:ctrlPr>
                          </m:sSupPr>
                          <m:e>
                            <m:d>
                              <m:dPr>
                                <m:ctrlPr>
                                  <a:rPr lang="en-US" i="1">
                                    <a:solidFill>
                                      <a:schemeClr val="bg1"/>
                                    </a:solidFill>
                                    <a:latin typeface="Cambria Math" panose="02040503050406030204" pitchFamily="18" charset="0"/>
                                    <a:ea typeface="Cambria Math" panose="02040503050406030204" pitchFamily="18" charset="0"/>
                                  </a:rPr>
                                </m:ctrlPr>
                              </m:dPr>
                              <m:e>
                                <m:r>
                                  <a:rPr lang="en-US" b="0" i="0" smtClean="0">
                                    <a:solidFill>
                                      <a:schemeClr val="bg1"/>
                                    </a:solidFill>
                                    <a:latin typeface="Cambria Math" panose="02040503050406030204" pitchFamily="18" charset="0"/>
                                    <a:ea typeface="Cambria Math" panose="02040503050406030204" pitchFamily="18" charset="0"/>
                                  </a:rPr>
                                  <m:t>1.5</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m:t>
                                </m:r>
                              </m:e>
                            </m:d>
                          </m:e>
                          <m:sup>
                            <m:r>
                              <a:rPr lang="en-US">
                                <a:solidFill>
                                  <a:schemeClr val="bg1"/>
                                </a:solidFill>
                                <a:latin typeface="Cambria Math" panose="02040503050406030204" pitchFamily="18" charset="0"/>
                                <a:ea typeface="Cambria Math" panose="02040503050406030204" pitchFamily="18" charset="0"/>
                              </a:rPr>
                              <m:t>2</m:t>
                            </m:r>
                          </m:sup>
                        </m:sSup>
                        <m:r>
                          <a:rPr lang="en-US">
                            <a:solidFill>
                              <a:schemeClr val="bg1"/>
                            </a:solidFill>
                            <a:latin typeface="Cambria Math" panose="02040503050406030204" pitchFamily="18" charset="0"/>
                            <a:ea typeface="Cambria Math" panose="02040503050406030204" pitchFamily="18" charset="0"/>
                          </a:rPr>
                          <m:t>+</m:t>
                        </m:r>
                        <m:sSup>
                          <m:sSupPr>
                            <m:ctrlPr>
                              <a:rPr lang="en-US" i="1">
                                <a:solidFill>
                                  <a:schemeClr val="bg1"/>
                                </a:solidFill>
                                <a:latin typeface="Cambria Math" panose="02040503050406030204" pitchFamily="18" charset="0"/>
                                <a:ea typeface="Cambria Math" panose="02040503050406030204" pitchFamily="18" charset="0"/>
                              </a:rPr>
                            </m:ctrlPr>
                          </m:sSupPr>
                          <m:e>
                            <m:d>
                              <m:dPr>
                                <m:ctrlPr>
                                  <a:rPr lang="en-US" i="1">
                                    <a:solidFill>
                                      <a:schemeClr val="bg1"/>
                                    </a:solidFill>
                                    <a:latin typeface="Cambria Math" panose="02040503050406030204" pitchFamily="18" charset="0"/>
                                    <a:ea typeface="Cambria Math" panose="02040503050406030204" pitchFamily="18" charset="0"/>
                                  </a:rPr>
                                </m:ctrlPr>
                              </m:dPr>
                              <m:e>
                                <m:r>
                                  <a:rPr lang="en-US" b="0" i="0" smtClean="0">
                                    <a:solidFill>
                                      <a:schemeClr val="bg1"/>
                                    </a:solidFill>
                                    <a:latin typeface="Cambria Math" panose="02040503050406030204" pitchFamily="18" charset="0"/>
                                    <a:ea typeface="Cambria Math" panose="02040503050406030204" pitchFamily="18" charset="0"/>
                                  </a:rPr>
                                  <m:t>4.27</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m:t>
                                </m:r>
                              </m:e>
                            </m:d>
                          </m:e>
                          <m:sup>
                            <m:r>
                              <a:rPr lang="en-US">
                                <a:solidFill>
                                  <a:schemeClr val="bg1"/>
                                </a:solidFill>
                                <a:latin typeface="Cambria Math" panose="02040503050406030204" pitchFamily="18" charset="0"/>
                                <a:ea typeface="Cambria Math" panose="02040503050406030204" pitchFamily="18" charset="0"/>
                              </a:rPr>
                              <m:t>2</m:t>
                            </m:r>
                          </m:sup>
                        </m:sSup>
                      </m:e>
                    </m:rad>
                    <m:r>
                      <a:rPr lang="en-US">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4.53</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m:t>
                    </m:r>
                  </m:oMath>
                </a14:m>
                <a:r>
                  <a:rPr lang="en-US"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d>
                      <m:dPr>
                        <m:begChr m:val="|"/>
                        <m:endChr m:val="|"/>
                        <m:ctrlPr>
                          <a:rPr lang="en-US" b="1" i="1">
                            <a:solidFill>
                              <a:schemeClr val="bg1"/>
                            </a:solidFill>
                            <a:latin typeface="Cambria Math" panose="02040503050406030204" pitchFamily="18" charset="0"/>
                            <a:ea typeface="Cambria Math" panose="02040503050406030204" pitchFamily="18" charset="0"/>
                          </a:rPr>
                        </m:ctrlPr>
                      </m:dPr>
                      <m:e>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i="0">
                                <a:solidFill>
                                  <a:schemeClr val="bg1"/>
                                </a:solidFill>
                                <a:latin typeface="Cambria Math" panose="02040503050406030204" pitchFamily="18" charset="0"/>
                                <a:ea typeface="Cambria Math" panose="02040503050406030204" pitchFamily="18" charset="0"/>
                              </a:rPr>
                              <m:t>𝐙</m:t>
                            </m:r>
                          </m:e>
                          <m:sub>
                            <m:r>
                              <a:rPr lang="en-US" b="1" i="0">
                                <a:solidFill>
                                  <a:schemeClr val="bg1"/>
                                </a:solidFill>
                                <a:latin typeface="Cambria Math" panose="02040503050406030204" pitchFamily="18" charset="0"/>
                                <a:ea typeface="Cambria Math" panose="02040503050406030204" pitchFamily="18" charset="0"/>
                              </a:rPr>
                              <m:t>𝐞𝐪</m:t>
                            </m:r>
                          </m:sub>
                        </m:sSub>
                      </m:e>
                    </m:d>
                    <m:r>
                      <a:rPr lang="en-US" b="1">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4.53</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k</m:t>
                    </m:r>
                    <m:r>
                      <a:rPr lang="en-US" b="1">
                        <a:solidFill>
                          <a:schemeClr val="bg1"/>
                        </a:solidFill>
                        <a:latin typeface="Cambria Math" panose="02040503050406030204" pitchFamily="18" charset="0"/>
                        <a:ea typeface="Cambria Math" panose="02040503050406030204" pitchFamily="18" charset="0"/>
                      </a:rPr>
                      <m:t>Ω</m:t>
                    </m:r>
                  </m:oMath>
                </a14:m>
                <a:r>
                  <a:rPr lang="en-US" dirty="0">
                    <a:solidFill>
                      <a:schemeClr val="bg1"/>
                    </a:solidFill>
                    <a:latin typeface="Cambria Math" panose="02040503050406030204" pitchFamily="18" charset="0"/>
                    <a:ea typeface="Cambria Math" panose="02040503050406030204" pitchFamily="18" charset="0"/>
                  </a:rPr>
                  <a:t>.</a:t>
                </a:r>
              </a:p>
              <a:p>
                <a14:m>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a:rPr lang="en-US">
                            <a:solidFill>
                              <a:schemeClr val="bg1"/>
                            </a:solidFill>
                            <a:latin typeface="Cambria Math" panose="02040503050406030204" pitchFamily="18" charset="0"/>
                            <a:ea typeface="Cambria Math" panose="02040503050406030204" pitchFamily="18" charset="0"/>
                          </a:rPr>
                          <m:t>∅</m:t>
                        </m:r>
                      </m:e>
                      <m:sub>
                        <m:r>
                          <m:rPr>
                            <m:sty m:val="p"/>
                          </m:rPr>
                          <a:rPr lang="en-US">
                            <a:solidFill>
                              <a:schemeClr val="bg1"/>
                            </a:solidFill>
                            <a:latin typeface="Cambria Math" panose="02040503050406030204" pitchFamily="18" charset="0"/>
                            <a:ea typeface="Cambria Math" panose="02040503050406030204" pitchFamily="18" charset="0"/>
                          </a:rPr>
                          <m:t>eq</m:t>
                        </m:r>
                      </m:sub>
                    </m:sSub>
                    <m:r>
                      <a:rPr lang="en-US">
                        <a:solidFill>
                          <a:schemeClr val="bg1"/>
                        </a:solidFill>
                        <a:latin typeface="Cambria Math" panose="02040503050406030204" pitchFamily="18" charset="0"/>
                        <a:ea typeface="Cambria Math" panose="02040503050406030204" pitchFamily="18" charset="0"/>
                      </a:rPr>
                      <m:t>=</m:t>
                    </m:r>
                    <m:func>
                      <m:funcPr>
                        <m:ctrlPr>
                          <a:rPr lang="en-US" i="1">
                            <a:solidFill>
                              <a:schemeClr val="bg1"/>
                            </a:solidFill>
                            <a:latin typeface="Cambria Math" panose="02040503050406030204" pitchFamily="18" charset="0"/>
                            <a:ea typeface="Cambria Math" panose="02040503050406030204" pitchFamily="18" charset="0"/>
                          </a:rPr>
                        </m:ctrlPr>
                      </m:funcPr>
                      <m:fName>
                        <m:sSup>
                          <m:sSupPr>
                            <m:ctrlPr>
                              <a:rPr lang="en-US" i="1">
                                <a:solidFill>
                                  <a:schemeClr val="bg1"/>
                                </a:solidFill>
                                <a:latin typeface="Cambria Math" panose="02040503050406030204" pitchFamily="18" charset="0"/>
                                <a:ea typeface="Cambria Math" panose="02040503050406030204" pitchFamily="18" charset="0"/>
                              </a:rPr>
                            </m:ctrlPr>
                          </m:sSupPr>
                          <m:e>
                            <m:r>
                              <m:rPr>
                                <m:sty m:val="p"/>
                              </m:rPr>
                              <a:rPr lang="en-US">
                                <a:solidFill>
                                  <a:schemeClr val="bg1"/>
                                </a:solidFill>
                                <a:latin typeface="Cambria Math" panose="02040503050406030204" pitchFamily="18" charset="0"/>
                                <a:ea typeface="Cambria Math" panose="02040503050406030204" pitchFamily="18" charset="0"/>
                              </a:rPr>
                              <m:t>tan</m:t>
                            </m:r>
                          </m:e>
                          <m:sup>
                            <m:r>
                              <a:rPr lang="en-US">
                                <a:solidFill>
                                  <a:schemeClr val="bg1"/>
                                </a:solidFill>
                                <a:latin typeface="Cambria Math" panose="02040503050406030204" pitchFamily="18" charset="0"/>
                                <a:ea typeface="Cambria Math" panose="02040503050406030204" pitchFamily="18" charset="0"/>
                              </a:rPr>
                              <m:t>−1</m:t>
                            </m:r>
                          </m:sup>
                        </m:sSup>
                      </m:fName>
                      <m:e>
                        <m:d>
                          <m:dPr>
                            <m:ctrlPr>
                              <a:rPr lang="en-US" i="1">
                                <a:solidFill>
                                  <a:schemeClr val="bg1"/>
                                </a:solidFill>
                                <a:latin typeface="Cambria Math" panose="02040503050406030204" pitchFamily="18" charset="0"/>
                                <a:ea typeface="Cambria Math" panose="02040503050406030204" pitchFamily="18" charset="0"/>
                              </a:rPr>
                            </m:ctrlPr>
                          </m:dPr>
                          <m:e>
                            <m:f>
                              <m:fPr>
                                <m:type m:val="lin"/>
                                <m:ctrlPr>
                                  <a:rPr lang="en-US" i="1">
                                    <a:solidFill>
                                      <a:schemeClr val="bg1"/>
                                    </a:solidFill>
                                    <a:latin typeface="Cambria Math" panose="02040503050406030204" pitchFamily="18" charset="0"/>
                                    <a:ea typeface="Cambria Math" panose="02040503050406030204" pitchFamily="18" charset="0"/>
                                  </a:rPr>
                                </m:ctrlPr>
                              </m:fPr>
                              <m:num>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X</m:t>
                                    </m:r>
                                  </m:e>
                                  <m:sub>
                                    <m:r>
                                      <m:rPr>
                                        <m:sty m:val="p"/>
                                      </m:rPr>
                                      <a:rPr lang="en-US" b="0" i="0" smtClean="0">
                                        <a:solidFill>
                                          <a:schemeClr val="bg1"/>
                                        </a:solidFill>
                                        <a:latin typeface="Cambria Math" panose="02040503050406030204" pitchFamily="18" charset="0"/>
                                        <a:ea typeface="Cambria Math" panose="02040503050406030204" pitchFamily="18" charset="0"/>
                                      </a:rPr>
                                      <m:t>L</m:t>
                                    </m:r>
                                  </m:sub>
                                </m:sSub>
                              </m:num>
                              <m:den>
                                <m:r>
                                  <m:rPr>
                                    <m:sty m:val="p"/>
                                  </m:rPr>
                                  <a:rPr lang="en-US">
                                    <a:solidFill>
                                      <a:schemeClr val="bg1"/>
                                    </a:solidFill>
                                    <a:latin typeface="Cambria Math" panose="02040503050406030204" pitchFamily="18" charset="0"/>
                                    <a:ea typeface="Cambria Math" panose="02040503050406030204" pitchFamily="18" charset="0"/>
                                  </a:rPr>
                                  <m:t>R</m:t>
                                </m:r>
                              </m:den>
                            </m:f>
                          </m:e>
                        </m:d>
                        <m:r>
                          <a:rPr lang="en-US">
                            <a:solidFill>
                              <a:schemeClr val="bg1"/>
                            </a:solidFill>
                            <a:latin typeface="Cambria Math" panose="02040503050406030204" pitchFamily="18" charset="0"/>
                            <a:ea typeface="Cambria Math" panose="02040503050406030204" pitchFamily="18" charset="0"/>
                          </a:rPr>
                          <m:t>=</m:t>
                        </m:r>
                        <m:func>
                          <m:funcPr>
                            <m:ctrlPr>
                              <a:rPr lang="en-US" i="1">
                                <a:solidFill>
                                  <a:schemeClr val="bg1"/>
                                </a:solidFill>
                                <a:latin typeface="Cambria Math" panose="02040503050406030204" pitchFamily="18" charset="0"/>
                                <a:ea typeface="Cambria Math" panose="02040503050406030204" pitchFamily="18" charset="0"/>
                              </a:rPr>
                            </m:ctrlPr>
                          </m:funcPr>
                          <m:fName>
                            <m:sSup>
                              <m:sSupPr>
                                <m:ctrlPr>
                                  <a:rPr lang="en-US" i="1">
                                    <a:solidFill>
                                      <a:schemeClr val="bg1"/>
                                    </a:solidFill>
                                    <a:latin typeface="Cambria Math" panose="02040503050406030204" pitchFamily="18" charset="0"/>
                                    <a:ea typeface="Cambria Math" panose="02040503050406030204" pitchFamily="18" charset="0"/>
                                  </a:rPr>
                                </m:ctrlPr>
                              </m:sSupPr>
                              <m:e>
                                <m:r>
                                  <m:rPr>
                                    <m:sty m:val="p"/>
                                  </m:rPr>
                                  <a:rPr lang="en-US">
                                    <a:solidFill>
                                      <a:schemeClr val="bg1"/>
                                    </a:solidFill>
                                    <a:latin typeface="Cambria Math" panose="02040503050406030204" pitchFamily="18" charset="0"/>
                                    <a:ea typeface="Cambria Math" panose="02040503050406030204" pitchFamily="18" charset="0"/>
                                  </a:rPr>
                                  <m:t>tan</m:t>
                                </m:r>
                              </m:e>
                              <m:sup>
                                <m:r>
                                  <a:rPr lang="en-US">
                                    <a:solidFill>
                                      <a:schemeClr val="bg1"/>
                                    </a:solidFill>
                                    <a:latin typeface="Cambria Math" panose="02040503050406030204" pitchFamily="18" charset="0"/>
                                    <a:ea typeface="Cambria Math" panose="02040503050406030204" pitchFamily="18" charset="0"/>
                                  </a:rPr>
                                  <m:t>−1</m:t>
                                </m:r>
                              </m:sup>
                            </m:sSup>
                          </m:fName>
                          <m:e>
                            <m:d>
                              <m:dPr>
                                <m:begChr m:val="["/>
                                <m:endChr m:val="]"/>
                                <m:ctrlPr>
                                  <a:rPr lang="en-US" i="1">
                                    <a:solidFill>
                                      <a:schemeClr val="bg1"/>
                                    </a:solidFill>
                                    <a:latin typeface="Cambria Math" panose="02040503050406030204" pitchFamily="18" charset="0"/>
                                    <a:ea typeface="Cambria Math" panose="02040503050406030204" pitchFamily="18" charset="0"/>
                                  </a:rPr>
                                </m:ctrlPr>
                              </m:dPr>
                              <m:e>
                                <m:f>
                                  <m:fPr>
                                    <m:type m:val="lin"/>
                                    <m:ctrlPr>
                                      <a:rPr lang="en-US" i="1">
                                        <a:solidFill>
                                          <a:schemeClr val="bg1"/>
                                        </a:solidFill>
                                        <a:latin typeface="Cambria Math" panose="02040503050406030204" pitchFamily="18" charset="0"/>
                                        <a:ea typeface="Cambria Math" panose="02040503050406030204" pitchFamily="18" charset="0"/>
                                      </a:rPr>
                                    </m:ctrlPr>
                                  </m:fPr>
                                  <m:num>
                                    <m:d>
                                      <m:dPr>
                                        <m:ctrlPr>
                                          <a:rPr lang="en-US" i="1">
                                            <a:solidFill>
                                              <a:schemeClr val="bg1"/>
                                            </a:solidFill>
                                            <a:latin typeface="Cambria Math" panose="02040503050406030204" pitchFamily="18" charset="0"/>
                                            <a:ea typeface="Cambria Math" panose="02040503050406030204" pitchFamily="18" charset="0"/>
                                          </a:rPr>
                                        </m:ctrlPr>
                                      </m:dPr>
                                      <m:e>
                                        <m:r>
                                          <a:rPr lang="en-US" b="0" i="0" smtClean="0">
                                            <a:solidFill>
                                              <a:schemeClr val="bg1"/>
                                            </a:solidFill>
                                            <a:latin typeface="Cambria Math" panose="02040503050406030204" pitchFamily="18" charset="0"/>
                                            <a:ea typeface="Cambria Math" panose="02040503050406030204" pitchFamily="18" charset="0"/>
                                          </a:rPr>
                                          <m:t>4.27</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m:t>
                                        </m:r>
                                      </m:e>
                                    </m:d>
                                  </m:num>
                                  <m:den>
                                    <m:d>
                                      <m:dPr>
                                        <m:ctrlPr>
                                          <a:rPr lang="en-US" i="1">
                                            <a:solidFill>
                                              <a:schemeClr val="bg1"/>
                                            </a:solidFill>
                                            <a:latin typeface="Cambria Math" panose="02040503050406030204" pitchFamily="18" charset="0"/>
                                            <a:ea typeface="Cambria Math" panose="02040503050406030204" pitchFamily="18" charset="0"/>
                                          </a:rPr>
                                        </m:ctrlPr>
                                      </m:dPr>
                                      <m:e>
                                        <m:r>
                                          <a:rPr lang="en-US" b="0" i="0" smtClean="0">
                                            <a:solidFill>
                                              <a:schemeClr val="bg1"/>
                                            </a:solidFill>
                                            <a:latin typeface="Cambria Math" panose="02040503050406030204" pitchFamily="18" charset="0"/>
                                            <a:ea typeface="Cambria Math" panose="02040503050406030204" pitchFamily="18" charset="0"/>
                                          </a:rPr>
                                          <m:t>1.5</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m:t>
                                        </m:r>
                                      </m:e>
                                    </m:d>
                                  </m:den>
                                </m:f>
                              </m:e>
                            </m:d>
                            <m:r>
                              <a:rPr lang="en-US">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70.7</m:t>
                            </m:r>
                            <m:r>
                              <a:rPr lang="en-US" i="1">
                                <a:solidFill>
                                  <a:schemeClr val="bg1"/>
                                </a:solidFill>
                                <a:latin typeface="Cambria Math" panose="02040503050406030204" pitchFamily="18" charset="0"/>
                                <a:ea typeface="Cambria Math" panose="02040503050406030204" pitchFamily="18" charset="0"/>
                              </a:rPr>
                              <m:t>˚</m:t>
                            </m:r>
                            <m:r>
                              <a:rPr lang="en-US">
                                <a:solidFill>
                                  <a:schemeClr val="bg1"/>
                                </a:solidFill>
                                <a:latin typeface="Cambria Math" panose="02040503050406030204" pitchFamily="18" charset="0"/>
                                <a:ea typeface="Cambria Math" panose="02040503050406030204" pitchFamily="18" charset="0"/>
                              </a:rPr>
                              <m:t>.</m:t>
                            </m:r>
                          </m:e>
                        </m:func>
                      </m:e>
                    </m:func>
                    <m:r>
                      <a:rPr lang="en-US" b="0" i="0" smtClean="0">
                        <a:solidFill>
                          <a:schemeClr val="bg1"/>
                        </a:solidFill>
                        <a:latin typeface="Cambria Math" panose="02040503050406030204" pitchFamily="18" charset="0"/>
                        <a:ea typeface="Cambria Math" panose="02040503050406030204" pitchFamily="18" charset="0"/>
                      </a:rPr>
                      <m:t> </m:t>
                    </m:r>
                    <m:sSub>
                      <m:sSubPr>
                        <m:ctrlPr>
                          <a:rPr lang="en-US" i="1">
                            <a:solidFill>
                              <a:schemeClr val="bg1"/>
                            </a:solidFill>
                            <a:latin typeface="Cambria Math" panose="02040503050406030204" pitchFamily="18" charset="0"/>
                            <a:ea typeface="Cambria Math" panose="02040503050406030204" pitchFamily="18" charset="0"/>
                          </a:rPr>
                        </m:ctrlPr>
                      </m:sSubPr>
                      <m:e>
                        <m:r>
                          <a:rPr lang="en-US">
                            <a:solidFill>
                              <a:schemeClr val="bg1"/>
                            </a:solidFill>
                            <a:latin typeface="Cambria Math" panose="02040503050406030204" pitchFamily="18" charset="0"/>
                            <a:ea typeface="Cambria Math" panose="02040503050406030204" pitchFamily="18" charset="0"/>
                          </a:rPr>
                          <m:t>∅</m:t>
                        </m:r>
                      </m:e>
                      <m:sub>
                        <m:r>
                          <m:rPr>
                            <m:sty m:val="p"/>
                          </m:rPr>
                          <a:rPr lang="en-US" i="1">
                            <a:solidFill>
                              <a:schemeClr val="bg1"/>
                            </a:solidFill>
                            <a:latin typeface="Cambria Math" panose="02040503050406030204" pitchFamily="18" charset="0"/>
                            <a:ea typeface="Cambria Math" panose="02040503050406030204" pitchFamily="18" charset="0"/>
                          </a:rPr>
                          <m:t>eq</m:t>
                        </m:r>
                      </m:sub>
                    </m:sSub>
                    <m:r>
                      <a:rPr lang="en-US">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70</m:t>
                    </m:r>
                    <m:r>
                      <a:rPr lang="en-US">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7</m:t>
                    </m:r>
                    <m:r>
                      <a:rPr lang="en-US" i="1">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latin typeface="Cambria Math" panose="02040503050406030204" pitchFamily="18" charset="0"/>
                    <a:ea typeface="Cambria Math" panose="02040503050406030204" pitchFamily="18" charset="0"/>
                  </a:rPr>
                  <a:t>.</a:t>
                </a:r>
              </a:p>
              <a:p>
                <a:endParaRPr lang="en-US" dirty="0">
                  <a:solidFill>
                    <a:schemeClr val="bg1"/>
                  </a:solidFill>
                  <a:latin typeface="Cambria Math" panose="02040503050406030204" pitchFamily="18" charset="0"/>
                  <a:ea typeface="Cambria Math" panose="02040503050406030204" pitchFamily="18" charset="0"/>
                </a:endParaRPr>
              </a:p>
              <a:p>
                <a:r>
                  <a:rPr lang="en-US" b="1" dirty="0">
                    <a:solidFill>
                      <a:schemeClr val="bg1"/>
                    </a:solidFill>
                    <a:latin typeface="Cambria Math" panose="02040503050406030204" pitchFamily="18" charset="0"/>
                    <a:ea typeface="Cambria Math" panose="02040503050406030204" pitchFamily="18" charset="0"/>
                  </a:rPr>
                  <a:t>Z</a:t>
                </a:r>
                <a:r>
                  <a:rPr lang="en-US" b="1" baseline="-25000" dirty="0" err="1">
                    <a:solidFill>
                      <a:schemeClr val="bg1"/>
                    </a:solidFill>
                    <a:latin typeface="Cambria Math" panose="02040503050406030204" pitchFamily="18" charset="0"/>
                    <a:ea typeface="Cambria Math" panose="02040503050406030204" pitchFamily="18" charset="0"/>
                  </a:rPr>
                  <a:t>eq</a:t>
                </a:r>
                <a:r>
                  <a:rPr lang="en-US" b="1"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r>
                      <a:rPr lang="en-US" b="1">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4.53</m:t>
                    </m:r>
                    <m:r>
                      <a:rPr lang="en-US" i="1">
                        <a:solidFill>
                          <a:schemeClr val="bg1"/>
                        </a:solidFill>
                        <a:latin typeface="Cambria Math" panose="02040503050406030204" pitchFamily="18" charset="0"/>
                        <a:ea typeface="Cambria Math" panose="02040503050406030204" pitchFamily="18" charset="0"/>
                      </a:rPr>
                      <m:t>∠70.7˚</m:t>
                    </m:r>
                  </m:oMath>
                </a14:m>
                <a:r>
                  <a:rPr lang="en-US"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 </m:t>
                    </m:r>
                    <m:r>
                      <m:rPr>
                        <m:sty m:val="p"/>
                      </m:rPr>
                      <a:rPr lang="en-US" b="0" i="0" smtClean="0">
                        <a:solidFill>
                          <a:schemeClr val="bg1"/>
                        </a:solidFill>
                        <a:latin typeface="Cambria Math" panose="02040503050406030204" pitchFamily="18" charset="0"/>
                        <a:ea typeface="Cambria Math" panose="02040503050406030204" pitchFamily="18" charset="0"/>
                      </a:rPr>
                      <m:t>also</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sometimes</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represented</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as</m:t>
                    </m:r>
                    <m:r>
                      <a:rPr lang="en-US" b="0" i="0" smtClean="0">
                        <a:solidFill>
                          <a:schemeClr val="bg1"/>
                        </a:solidFill>
                        <a:latin typeface="Cambria Math" panose="02040503050406030204" pitchFamily="18" charset="0"/>
                        <a:ea typeface="Cambria Math" panose="02040503050406030204" pitchFamily="18" charset="0"/>
                      </a:rPr>
                      <m:t> </m:t>
                    </m:r>
                    <m:r>
                      <a:rPr lang="en-US" i="1">
                        <a:solidFill>
                          <a:schemeClr val="bg1"/>
                        </a:solidFill>
                        <a:latin typeface="Cambria Math" panose="02040503050406030204" pitchFamily="18" charset="0"/>
                        <a:ea typeface="Cambria Math" panose="02040503050406030204" pitchFamily="18" charset="0"/>
                      </a:rPr>
                      <m:t>4.53</m:t>
                    </m:r>
                    <m:r>
                      <a:rPr lang="en-US" b="0" i="1" smtClean="0">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m:t>
                    </m:r>
                    <m:r>
                      <a:rPr lang="en-US" i="1">
                        <a:solidFill>
                          <a:schemeClr val="bg1"/>
                        </a:solidFill>
                        <a:latin typeface="Cambria Math" panose="02040503050406030204" pitchFamily="18" charset="0"/>
                        <a:ea typeface="Cambria Math" panose="02040503050406030204" pitchFamily="18" charset="0"/>
                      </a:rPr>
                      <m:t>∠70.7˚</m:t>
                    </m:r>
                    <m:r>
                      <m:rPr>
                        <m:nor/>
                      </m:rPr>
                      <a:rPr lang="en-US" b="0" i="0" smtClean="0">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 </m:t>
                    </m:r>
                  </m:oMath>
                </a14:m>
                <a:r>
                  <a:rPr lang="en-US" dirty="0">
                    <a:solidFill>
                      <a:schemeClr val="bg1"/>
                    </a:solidFill>
                    <a:latin typeface="Cambria Math" panose="02040503050406030204" pitchFamily="18" charset="0"/>
                    <a:ea typeface="Cambria Math" panose="02040503050406030204" pitchFamily="18" charset="0"/>
                  </a:rPr>
                  <a:t>    (</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Continued on next slide).</a:t>
                </a:r>
              </a:p>
              <a:p>
                <a:endParaRPr lang="en-US" dirty="0">
                  <a:solidFill>
                    <a:schemeClr val="bg1"/>
                  </a:solidFill>
                  <a:latin typeface="Cambria Math" panose="02040503050406030204" pitchFamily="18" charset="0"/>
                  <a:ea typeface="Cambria Math" panose="020405030504060302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507999" y="840559"/>
                <a:ext cx="11514667" cy="5664692"/>
              </a:xfrm>
              <a:prstGeom prst="rect">
                <a:avLst/>
              </a:prstGeom>
              <a:blipFill>
                <a:blip r:embed="rId2"/>
                <a:stretch>
                  <a:fillRect l="-211" t="-320"/>
                </a:stretch>
              </a:blipFill>
            </p:spPr>
            <p:txBody>
              <a:bodyPr/>
              <a:lstStyle/>
              <a:p>
                <a:r>
                  <a:rPr lang="en-US">
                    <a:noFill/>
                  </a:rPr>
                  <a:t> </a:t>
                </a:r>
              </a:p>
            </p:txBody>
          </p:sp>
        </mc:Fallback>
      </mc:AlternateContent>
      <p:pic>
        <p:nvPicPr>
          <p:cNvPr id="5" name="Picture 4" descr="Diagram&#10;&#10;Description automatically generated">
            <a:extLst>
              <a:ext uri="{FF2B5EF4-FFF2-40B4-BE49-F238E27FC236}">
                <a16:creationId xmlns:a16="http://schemas.microsoft.com/office/drawing/2014/main" id="{35BB5C5F-400C-4AE7-BEBA-EF003FB14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4649" y="924866"/>
            <a:ext cx="3965784" cy="2389079"/>
          </a:xfrm>
          <a:prstGeom prst="rect">
            <a:avLst/>
          </a:prstGeom>
        </p:spPr>
      </p:pic>
    </p:spTree>
    <p:extLst>
      <p:ext uri="{BB962C8B-B14F-4D97-AF65-F5344CB8AC3E}">
        <p14:creationId xmlns:p14="http://schemas.microsoft.com/office/powerpoint/2010/main" val="414543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anim calcmode="lin" valueType="num">
                                      <p:cBhvr additive="base">
                                        <p:cTn id="7"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anim calcmode="lin" valueType="num">
                                      <p:cBhvr additive="base">
                                        <p:cTn id="13"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11" end="11"/>
                                            </p:txEl>
                                          </p:spTgt>
                                        </p:tgtEl>
                                        <p:attrNameLst>
                                          <p:attrName>style.visibility</p:attrName>
                                        </p:attrNameLst>
                                      </p:cBhvr>
                                      <p:to>
                                        <p:strVal val="visible"/>
                                      </p:to>
                                    </p:set>
                                    <p:anim calcmode="lin" valueType="num">
                                      <p:cBhvr additive="base">
                                        <p:cTn id="19"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13" end="13"/>
                                            </p:txEl>
                                          </p:spTgt>
                                        </p:tgtEl>
                                        <p:attrNameLst>
                                          <p:attrName>style.visibility</p:attrName>
                                        </p:attrNameLst>
                                      </p:cBhvr>
                                      <p:to>
                                        <p:strVal val="visible"/>
                                      </p:to>
                                    </p:set>
                                    <p:anim calcmode="lin" valueType="num">
                                      <p:cBhvr additive="base">
                                        <p:cTn id="25" dur="500" fill="hold"/>
                                        <p:tgtEl>
                                          <p:spTgt spid="6">
                                            <p:txEl>
                                              <p:pRg st="13" end="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13" end="1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xEl>
                                              <p:pRg st="14" end="14"/>
                                            </p:txEl>
                                          </p:spTgt>
                                        </p:tgtEl>
                                        <p:attrNameLst>
                                          <p:attrName>style.visibility</p:attrName>
                                        </p:attrNameLst>
                                      </p:cBhvr>
                                      <p:to>
                                        <p:strVal val="visible"/>
                                      </p:to>
                                    </p:set>
                                    <p:anim calcmode="lin" valueType="num">
                                      <p:cBhvr additive="base">
                                        <p:cTn id="29" dur="500" fill="hold"/>
                                        <p:tgtEl>
                                          <p:spTgt spid="6">
                                            <p:txEl>
                                              <p:pRg st="14" end="1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14" end="1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
                                            <p:txEl>
                                              <p:pRg st="16" end="16"/>
                                            </p:txEl>
                                          </p:spTgt>
                                        </p:tgtEl>
                                        <p:attrNameLst>
                                          <p:attrName>style.visibility</p:attrName>
                                        </p:attrNameLst>
                                      </p:cBhvr>
                                      <p:to>
                                        <p:strVal val="visible"/>
                                      </p:to>
                                    </p:set>
                                    <p:anim calcmode="lin" valueType="num">
                                      <p:cBhvr additive="base">
                                        <p:cTn id="33" dur="500" fill="hold"/>
                                        <p:tgtEl>
                                          <p:spTgt spid="6">
                                            <p:txEl>
                                              <p:pRg st="16" end="1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6737" y="-19211"/>
            <a:ext cx="7764517" cy="639729"/>
          </a:xfrm>
        </p:spPr>
        <p:txBody>
          <a:bodyPr>
            <a:noAutofit/>
          </a:bodyPr>
          <a:lstStyle/>
          <a:p>
            <a:r>
              <a:rPr lang="en-US" sz="3600" dirty="0"/>
              <a:t>Phasor RL Example 1 (Continued)</a:t>
            </a:r>
          </a:p>
        </p:txBody>
      </p:sp>
      <mc:AlternateContent xmlns:mc="http://schemas.openxmlformats.org/markup-compatibility/2006" xmlns:a14="http://schemas.microsoft.com/office/drawing/2010/main">
        <mc:Choice Requires="a14">
          <p:sp>
            <p:nvSpPr>
              <p:cNvPr id="7" name="Rectangle 6"/>
              <p:cNvSpPr/>
              <p:nvPr/>
            </p:nvSpPr>
            <p:spPr>
              <a:xfrm>
                <a:off x="349956" y="590857"/>
                <a:ext cx="11638844" cy="61439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spcAft>
                    <a:spcPts val="1200"/>
                  </a:spcAft>
                </a:pPr>
                <a14:m>
                  <m:oMath xmlns:m="http://schemas.openxmlformats.org/officeDocument/2006/math">
                    <m:r>
                      <m:rPr>
                        <m:nor/>
                      </m:rPr>
                      <a:rPr lang="en-US" b="1" dirty="0" smtClean="0">
                        <a:solidFill>
                          <a:schemeClr val="bg1"/>
                        </a:solidFill>
                      </a:rPr>
                      <m:t>Z</m:t>
                    </m:r>
                    <m:r>
                      <m:rPr>
                        <m:nor/>
                      </m:rPr>
                      <a:rPr lang="en-US" b="1" baseline="-25000" dirty="0" smtClean="0">
                        <a:solidFill>
                          <a:schemeClr val="bg1"/>
                        </a:solidFill>
                      </a:rPr>
                      <m:t>eq</m:t>
                    </m:r>
                    <m:r>
                      <a:rPr lang="en-US" b="1">
                        <a:solidFill>
                          <a:schemeClr val="bg1"/>
                        </a:solidFill>
                        <a:latin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4.53∠70.7˚</m:t>
                    </m:r>
                    <m:r>
                      <a:rPr lang="en-US" b="0" i="1" smtClean="0">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k</m:t>
                    </m:r>
                    <m:r>
                      <a:rPr lang="en-US">
                        <a:solidFill>
                          <a:schemeClr val="bg1"/>
                        </a:solidFill>
                        <a:latin typeface="Cambria Math" panose="02040503050406030204" pitchFamily="18" charset="0"/>
                        <a:ea typeface="Cambria Math" panose="02040503050406030204" pitchFamily="18" charset="0"/>
                      </a:rPr>
                      <m:t>Ω</m:t>
                    </m:r>
                    <m:r>
                      <m:rPr>
                        <m:nor/>
                      </m:rPr>
                      <a:rPr lang="en-US" dirty="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rPr>
                  <a:t> </a:t>
                </a:r>
                <a:r>
                  <a:rPr lang="en-US" dirty="0">
                    <a:solidFill>
                      <a:schemeClr val="bg1"/>
                    </a:solidFill>
                    <a:ea typeface="Cambria Math" panose="02040503050406030204" pitchFamily="18" charset="0"/>
                    <a:cs typeface="Arial" panose="020B0604020202020204" pitchFamily="34" charset="0"/>
                  </a:rPr>
                  <a:t>From previous slide.</a:t>
                </a:r>
              </a:p>
              <a:p>
                <a:pPr>
                  <a:spcAft>
                    <a:spcPts val="1200"/>
                  </a:spcAft>
                </a:pPr>
                <a14:m>
                  <m:oMathPara xmlns:m="http://schemas.openxmlformats.org/officeDocument/2006/math">
                    <m:oMathParaPr>
                      <m:jc m:val="left"/>
                    </m:oMathParaPr>
                    <m:oMath xmlns:m="http://schemas.openxmlformats.org/officeDocument/2006/math">
                      <m:r>
                        <a:rPr lang="en-US" b="1" i="1">
                          <a:solidFill>
                            <a:schemeClr val="bg1"/>
                          </a:solidFill>
                          <a:latin typeface="Cambria Math" panose="02040503050406030204" pitchFamily="18" charset="0"/>
                        </a:rPr>
                        <m:t>𝐈</m:t>
                      </m:r>
                      <m:r>
                        <a:rPr lang="en-US">
                          <a:solidFill>
                            <a:schemeClr val="bg1"/>
                          </a:solidFill>
                          <a:latin typeface="Cambria Math" panose="02040503050406030204" pitchFamily="18" charset="0"/>
                        </a:rPr>
                        <m:t>=</m:t>
                      </m:r>
                      <m:f>
                        <m:fPr>
                          <m:type m:val="lin"/>
                          <m:ctrlPr>
                            <a:rPr lang="en-US" i="1">
                              <a:solidFill>
                                <a:schemeClr val="bg1"/>
                              </a:solidFill>
                              <a:latin typeface="Cambria Math" panose="02040503050406030204" pitchFamily="18" charset="0"/>
                            </a:rPr>
                          </m:ctrlPr>
                        </m:fPr>
                        <m:num>
                          <m:sSub>
                            <m:sSubPr>
                              <m:ctrlPr>
                                <a:rPr lang="en-US" b="1" i="1" smtClean="0">
                                  <a:solidFill>
                                    <a:schemeClr val="bg1"/>
                                  </a:solidFill>
                                  <a:latin typeface="Cambria Math" panose="02040503050406030204" pitchFamily="18" charset="0"/>
                                </a:rPr>
                              </m:ctrlPr>
                            </m:sSubPr>
                            <m:e>
                              <m:r>
                                <a:rPr lang="en-US" b="1" i="0" smtClean="0">
                                  <a:solidFill>
                                    <a:schemeClr val="bg1"/>
                                  </a:solidFill>
                                  <a:latin typeface="Cambria Math" panose="02040503050406030204" pitchFamily="18" charset="0"/>
                                </a:rPr>
                                <m:t>𝐕</m:t>
                              </m:r>
                            </m:e>
                            <m:sub>
                              <m:r>
                                <a:rPr lang="en-US" b="1" i="0" smtClean="0">
                                  <a:solidFill>
                                    <a:schemeClr val="bg1"/>
                                  </a:solidFill>
                                  <a:latin typeface="Cambria Math" panose="02040503050406030204" pitchFamily="18" charset="0"/>
                                </a:rPr>
                                <m:t>𝐒</m:t>
                              </m:r>
                            </m:sub>
                          </m:sSub>
                        </m:num>
                        <m:den>
                          <m:sSub>
                            <m:sSubPr>
                              <m:ctrlPr>
                                <a:rPr lang="en-US" b="1" i="1">
                                  <a:solidFill>
                                    <a:schemeClr val="bg1"/>
                                  </a:solidFill>
                                  <a:latin typeface="Cambria Math" panose="02040503050406030204" pitchFamily="18" charset="0"/>
                                </a:rPr>
                              </m:ctrlPr>
                            </m:sSubPr>
                            <m:e>
                              <m:r>
                                <a:rPr lang="en-US" b="1" i="0">
                                  <a:solidFill>
                                    <a:schemeClr val="bg1"/>
                                  </a:solidFill>
                                  <a:latin typeface="Cambria Math" panose="02040503050406030204" pitchFamily="18" charset="0"/>
                                </a:rPr>
                                <m:t>𝐙</m:t>
                              </m:r>
                            </m:e>
                            <m:sub>
                              <m:r>
                                <a:rPr lang="en-US" b="1" i="0">
                                  <a:solidFill>
                                    <a:schemeClr val="bg1"/>
                                  </a:solidFill>
                                  <a:latin typeface="Cambria Math" panose="02040503050406030204" pitchFamily="18" charset="0"/>
                                </a:rPr>
                                <m:t>𝐞𝐪</m:t>
                              </m:r>
                            </m:sub>
                          </m:sSub>
                        </m:den>
                      </m:f>
                      <m:r>
                        <a:rPr lang="en-US">
                          <a:solidFill>
                            <a:schemeClr val="bg1"/>
                          </a:solidFill>
                          <a:latin typeface="Cambria Math" panose="02040503050406030204" pitchFamily="18" charset="0"/>
                        </a:rPr>
                        <m:t>=</m:t>
                      </m:r>
                      <m:f>
                        <m:fPr>
                          <m:type m:val="lin"/>
                          <m:ctrlPr>
                            <a:rPr lang="en-US" i="1" smtClean="0">
                              <a:solidFill>
                                <a:schemeClr val="bg1"/>
                              </a:solidFill>
                              <a:latin typeface="Cambria Math" panose="02040503050406030204" pitchFamily="18" charset="0"/>
                            </a:rPr>
                          </m:ctrlPr>
                        </m:fPr>
                        <m:num>
                          <m:d>
                            <m:dPr>
                              <m:ctrlPr>
                                <a:rPr lang="en-US" i="1">
                                  <a:solidFill>
                                    <a:schemeClr val="bg1"/>
                                  </a:solidFill>
                                  <a:latin typeface="Cambria Math" panose="02040503050406030204" pitchFamily="18" charset="0"/>
                                </a:rPr>
                              </m:ctrlPr>
                            </m:dPr>
                            <m:e>
                              <m:r>
                                <a:rPr lang="en-US" b="0" i="0" smtClean="0">
                                  <a:solidFill>
                                    <a:schemeClr val="bg1"/>
                                  </a:solidFill>
                                  <a:latin typeface="Cambria Math" panose="02040503050406030204" pitchFamily="18" charset="0"/>
                                </a:rPr>
                                <m:t>5</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V</m:t>
                              </m:r>
                              <m:r>
                                <a:rPr lang="en-US" i="1">
                                  <a:solidFill>
                                    <a:schemeClr val="bg1"/>
                                  </a:solidFill>
                                  <a:latin typeface="Cambria Math" panose="02040503050406030204" pitchFamily="18" charset="0"/>
                                </a:rPr>
                                <m:t>∠0</m:t>
                              </m:r>
                              <m:r>
                                <a:rPr lang="en-US" i="1">
                                  <a:solidFill>
                                    <a:schemeClr val="bg1"/>
                                  </a:solidFill>
                                  <a:latin typeface="Cambria Math" panose="02040503050406030204" pitchFamily="18" charset="0"/>
                                  <a:ea typeface="Cambria Math" panose="02040503050406030204" pitchFamily="18" charset="0"/>
                                </a:rPr>
                                <m:t>˚</m:t>
                              </m:r>
                            </m:e>
                          </m:d>
                        </m:num>
                        <m:den>
                          <m:d>
                            <m:dPr>
                              <m:ctrlPr>
                                <a:rPr lang="en-US" i="1">
                                  <a:solidFill>
                                    <a:schemeClr val="bg1"/>
                                  </a:solidFill>
                                  <a:latin typeface="Cambria Math" panose="02040503050406030204" pitchFamily="18" charset="0"/>
                                </a:rPr>
                              </m:ctrlPr>
                            </m:dPr>
                            <m:e>
                              <m:r>
                                <a:rPr lang="en-US" b="0" i="0" smtClean="0">
                                  <a:solidFill>
                                    <a:schemeClr val="bg1"/>
                                  </a:solidFill>
                                  <a:latin typeface="Cambria Math" panose="02040503050406030204" pitchFamily="18" charset="0"/>
                                </a:rPr>
                                <m:t>4.53</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k</m:t>
                              </m:r>
                              <m:r>
                                <a:rPr lang="en-US">
                                  <a:solidFill>
                                    <a:schemeClr val="bg1"/>
                                  </a:solidFill>
                                  <a:latin typeface="Cambria Math" panose="02040503050406030204" pitchFamily="18" charset="0"/>
                                </a:rPr>
                                <m:t>Ω</m:t>
                              </m:r>
                            </m:e>
                          </m:d>
                          <m:r>
                            <a:rPr lang="en-US" b="1" i="1">
                              <a:solidFill>
                                <a:schemeClr val="bg1"/>
                              </a:solidFill>
                              <a:latin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70.7˚</m:t>
                          </m:r>
                        </m:den>
                      </m:f>
                      <m:r>
                        <a:rPr lang="en-US" b="1" i="1" smtClean="0">
                          <a:solidFill>
                            <a:schemeClr val="bg1"/>
                          </a:solidFill>
                          <a:latin typeface="Cambria Math" panose="02040503050406030204" pitchFamily="18" charset="0"/>
                          <a:ea typeface="Cambria Math" panose="02040503050406030204" pitchFamily="18" charset="0"/>
                        </a:rPr>
                        <m:t>.</m:t>
                      </m:r>
                    </m:oMath>
                  </m:oMathPara>
                </a14:m>
                <a:endParaRPr lang="en-US" b="1" i="1" dirty="0">
                  <a:solidFill>
                    <a:schemeClr val="bg1"/>
                  </a:solidFill>
                  <a:latin typeface="Cambria Math" panose="02040503050406030204" pitchFamily="18" charset="0"/>
                  <a:ea typeface="Cambria Math" panose="02040503050406030204" pitchFamily="18" charset="0"/>
                </a:endParaRPr>
              </a:p>
              <a:p>
                <a:pPr>
                  <a:spcAft>
                    <a:spcPts val="1200"/>
                  </a:spcAft>
                </a:pPr>
                <a14:m>
                  <m:oMath xmlns:m="http://schemas.openxmlformats.org/officeDocument/2006/math">
                    <m:r>
                      <a:rPr lang="en-US" b="1" i="1">
                        <a:solidFill>
                          <a:schemeClr val="bg1"/>
                        </a:solidFill>
                        <a:latin typeface="Cambria Math" panose="02040503050406030204" pitchFamily="18" charset="0"/>
                      </a:rPr>
                      <m:t>𝐈</m:t>
                    </m:r>
                    <m:r>
                      <a:rPr lang="en-US" b="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1.10</m:t>
                    </m:r>
                    <m:r>
                      <a:rPr lang="en-US" b="0">
                        <a:solidFill>
                          <a:schemeClr val="bg1"/>
                        </a:solidFill>
                        <a:latin typeface="Cambria Math" panose="02040503050406030204" pitchFamily="18" charset="0"/>
                      </a:rPr>
                      <m:t> </m:t>
                    </m:r>
                    <m:r>
                      <m:rPr>
                        <m:sty m:val="p"/>
                      </m:rPr>
                      <a:rPr lang="en-US" b="0" i="0">
                        <a:solidFill>
                          <a:schemeClr val="bg1"/>
                        </a:solidFill>
                        <a:latin typeface="Cambria Math" panose="02040503050406030204" pitchFamily="18" charset="0"/>
                      </a:rPr>
                      <m:t>mA</m:t>
                    </m:r>
                    <m:r>
                      <a:rPr lang="en-US" b="0">
                        <a:solidFill>
                          <a:schemeClr val="bg1"/>
                        </a:solidFill>
                        <a:latin typeface="Cambria Math" panose="02040503050406030204" pitchFamily="18" charset="0"/>
                      </a:rPr>
                      <m:t>∠</m:t>
                    </m:r>
                    <m:d>
                      <m:dPr>
                        <m:ctrlPr>
                          <a:rPr lang="en-US" b="1"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70.7</m:t>
                        </m:r>
                        <m:r>
                          <a:rPr lang="en-US" i="1">
                            <a:solidFill>
                              <a:schemeClr val="bg1"/>
                            </a:solidFill>
                            <a:latin typeface="Cambria Math" panose="02040503050406030204" pitchFamily="18" charset="0"/>
                            <a:ea typeface="Cambria Math" panose="02040503050406030204" pitchFamily="18" charset="0"/>
                          </a:rPr>
                          <m:t>˚</m:t>
                        </m:r>
                      </m:e>
                    </m:d>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b="1" i="1">
                            <a:solidFill>
                              <a:schemeClr val="bg1"/>
                            </a:solidFill>
                            <a:latin typeface="Cambria Math" panose="02040503050406030204" pitchFamily="18" charset="0"/>
                          </a:rPr>
                          <m:t>𝐕</m:t>
                        </m:r>
                      </m:e>
                      <m:sub>
                        <m:r>
                          <a:rPr lang="en-US" b="1" i="0">
                            <a:solidFill>
                              <a:schemeClr val="bg1"/>
                            </a:solidFill>
                            <a:latin typeface="Cambria Math" panose="02040503050406030204" pitchFamily="18" charset="0"/>
                          </a:rPr>
                          <m:t>𝐑</m:t>
                        </m:r>
                      </m:sub>
                    </m:sSub>
                    <m:r>
                      <a:rPr lang="en-US">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𝐈</m:t>
                    </m:r>
                    <m:r>
                      <m:rPr>
                        <m:sty m:val="p"/>
                      </m:rPr>
                      <a:rPr lang="en-US">
                        <a:solidFill>
                          <a:schemeClr val="bg1"/>
                        </a:solidFill>
                        <a:latin typeface="Cambria Math" panose="02040503050406030204" pitchFamily="18" charset="0"/>
                      </a:rPr>
                      <m:t>R</m:t>
                    </m:r>
                    <m:r>
                      <a:rPr lang="en-US">
                        <a:solidFill>
                          <a:schemeClr val="bg1"/>
                        </a:solidFill>
                        <a:latin typeface="Cambria Math" panose="02040503050406030204" pitchFamily="18" charset="0"/>
                      </a:rPr>
                      <m:t>= </m:t>
                    </m:r>
                    <m:d>
                      <m:dPr>
                        <m:ctrlPr>
                          <a:rPr lang="en-US" i="1">
                            <a:solidFill>
                              <a:schemeClr val="bg1"/>
                            </a:solidFill>
                            <a:latin typeface="Cambria Math" panose="02040503050406030204" pitchFamily="18" charset="0"/>
                          </a:rPr>
                        </m:ctrlPr>
                      </m:dPr>
                      <m:e>
                        <m:r>
                          <a:rPr lang="en-US" b="0" i="0" smtClean="0">
                            <a:solidFill>
                              <a:schemeClr val="bg1"/>
                            </a:solidFill>
                            <a:latin typeface="Cambria Math" panose="02040503050406030204" pitchFamily="18" charset="0"/>
                          </a:rPr>
                          <m:t>1.10</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mA</m:t>
                        </m:r>
                      </m:e>
                    </m:d>
                    <m:d>
                      <m:dPr>
                        <m:ctrlPr>
                          <a:rPr lang="en-US" i="1">
                            <a:solidFill>
                              <a:schemeClr val="bg1"/>
                            </a:solidFill>
                            <a:latin typeface="Cambria Math" panose="02040503050406030204" pitchFamily="18" charset="0"/>
                          </a:rPr>
                        </m:ctrlPr>
                      </m:dPr>
                      <m:e>
                        <m:r>
                          <a:rPr lang="en-US" b="0" i="0" smtClean="0">
                            <a:solidFill>
                              <a:schemeClr val="bg1"/>
                            </a:solidFill>
                            <a:latin typeface="Cambria Math" panose="02040503050406030204" pitchFamily="18" charset="0"/>
                          </a:rPr>
                          <m:t>1.5</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k</m:t>
                        </m:r>
                        <m:r>
                          <a:rPr lang="en-US">
                            <a:solidFill>
                              <a:schemeClr val="bg1"/>
                            </a:solidFill>
                            <a:latin typeface="Cambria Math" panose="02040503050406030204" pitchFamily="18" charset="0"/>
                          </a:rPr>
                          <m:t>Ω</m:t>
                        </m:r>
                      </m:e>
                    </m:d>
                    <m:r>
                      <a:rPr lang="en-US" b="1">
                        <a:solidFill>
                          <a:schemeClr val="bg1"/>
                        </a:solidFill>
                        <a:latin typeface="Cambria Math" panose="02040503050406030204" pitchFamily="18" charset="0"/>
                      </a:rPr>
                      <m:t>∠</m:t>
                    </m:r>
                    <m:d>
                      <m:dPr>
                        <m:ctrlPr>
                          <a:rPr lang="en-US" b="1" i="1" smtClean="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−70.7</m:t>
                        </m:r>
                        <m:r>
                          <a:rPr lang="en-US" i="1">
                            <a:solidFill>
                              <a:schemeClr val="bg1"/>
                            </a:solidFill>
                            <a:latin typeface="Cambria Math" panose="02040503050406030204" pitchFamily="18" charset="0"/>
                            <a:ea typeface="Cambria Math" panose="02040503050406030204" pitchFamily="18" charset="0"/>
                          </a:rPr>
                          <m:t>˚</m:t>
                        </m:r>
                      </m:e>
                    </m:d>
                    <m:r>
                      <a:rPr lang="en-US" b="0" i="0" smtClean="0">
                        <a:solidFill>
                          <a:schemeClr val="bg1"/>
                        </a:solidFill>
                        <a:latin typeface="Cambria Math" panose="02040503050406030204" pitchFamily="18" charset="0"/>
                        <a:ea typeface="Cambria Math" panose="02040503050406030204" pitchFamily="18" charset="0"/>
                      </a:rPr>
                      <m:t>.</m:t>
                    </m:r>
                  </m:oMath>
                </a14:m>
                <a:endParaRPr lang="en-US" b="0" i="0" dirty="0">
                  <a:solidFill>
                    <a:schemeClr val="bg1"/>
                  </a:solidFill>
                  <a:latin typeface="Cambria Math" panose="02040503050406030204" pitchFamily="18" charset="0"/>
                  <a:ea typeface="Cambria Math" panose="02040503050406030204" pitchFamily="18" charset="0"/>
                </a:endParaRPr>
              </a:p>
              <a:p>
                <a:pPr>
                  <a:spcAft>
                    <a:spcPts val="1200"/>
                  </a:spcAft>
                </a:pPr>
                <a14:m>
                  <m:oMath xmlns:m="http://schemas.openxmlformats.org/officeDocument/2006/math">
                    <m:sSub>
                      <m:sSubPr>
                        <m:ctrlPr>
                          <a:rPr lang="en-US" b="1" i="1">
                            <a:solidFill>
                              <a:schemeClr val="bg1"/>
                            </a:solidFill>
                            <a:latin typeface="Cambria Math" panose="02040503050406030204" pitchFamily="18" charset="0"/>
                          </a:rPr>
                        </m:ctrlPr>
                      </m:sSubPr>
                      <m:e>
                        <m:r>
                          <a:rPr lang="en-US" b="1" i="1">
                            <a:solidFill>
                              <a:schemeClr val="bg1"/>
                            </a:solidFill>
                            <a:latin typeface="Cambria Math" panose="02040503050406030204" pitchFamily="18" charset="0"/>
                          </a:rPr>
                          <m:t>𝐕</m:t>
                        </m:r>
                      </m:e>
                      <m:sub>
                        <m:r>
                          <a:rPr lang="en-US" b="1" i="0">
                            <a:solidFill>
                              <a:schemeClr val="bg1"/>
                            </a:solidFill>
                            <a:latin typeface="Cambria Math" panose="02040503050406030204" pitchFamily="18" charset="0"/>
                          </a:rPr>
                          <m:t>𝐑</m:t>
                        </m:r>
                      </m:sub>
                    </m:sSub>
                    <m:r>
                      <a:rPr lang="en-US" b="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r>
                      <a:rPr lang="en-US" b="0" i="0" smtClean="0">
                        <a:solidFill>
                          <a:schemeClr val="bg1"/>
                        </a:solidFill>
                        <a:latin typeface="Cambria Math" panose="02040503050406030204" pitchFamily="18" charset="0"/>
                      </a:rPr>
                      <m:t>66</m:t>
                    </m:r>
                    <m:r>
                      <a:rPr lang="en-US" b="0">
                        <a:solidFill>
                          <a:schemeClr val="bg1"/>
                        </a:solidFill>
                        <a:latin typeface="Cambria Math" panose="02040503050406030204" pitchFamily="18" charset="0"/>
                      </a:rPr>
                      <m:t>∠</m:t>
                    </m:r>
                    <m:d>
                      <m:dPr>
                        <m:ctrlPr>
                          <a:rPr lang="en-US" b="1"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−70.7</m:t>
                        </m:r>
                        <m:r>
                          <a:rPr lang="en-US" i="1">
                            <a:solidFill>
                              <a:schemeClr val="bg1"/>
                            </a:solidFill>
                            <a:latin typeface="Cambria Math" panose="02040503050406030204" pitchFamily="18" charset="0"/>
                            <a:ea typeface="Cambria Math" panose="02040503050406030204" pitchFamily="18" charset="0"/>
                          </a:rPr>
                          <m:t>˚</m:t>
                        </m:r>
                      </m:e>
                    </m:d>
                  </m:oMath>
                </a14:m>
                <a:r>
                  <a:rPr lang="en-US" dirty="0">
                    <a:solidFill>
                      <a:schemeClr val="bg1"/>
                    </a:solidFill>
                  </a:rPr>
                  <a:t> V.  </a:t>
                </a:r>
                <a14:m>
                  <m:oMath xmlns:m="http://schemas.openxmlformats.org/officeDocument/2006/math">
                    <m:sSub>
                      <m:sSubPr>
                        <m:ctrlPr>
                          <a:rPr lang="en-US" i="1">
                            <a:solidFill>
                              <a:schemeClr val="bg1"/>
                            </a:solidFill>
                            <a:latin typeface="Cambria Math" panose="02040503050406030204" pitchFamily="18" charset="0"/>
                          </a:rPr>
                        </m:ctrlPr>
                      </m:sSubPr>
                      <m:e>
                        <m:r>
                          <a:rPr lang="en-US" b="1" i="1">
                            <a:solidFill>
                              <a:schemeClr val="bg1"/>
                            </a:solidFill>
                            <a:latin typeface="Cambria Math" panose="02040503050406030204" pitchFamily="18" charset="0"/>
                          </a:rPr>
                          <m:t>𝐕</m:t>
                        </m:r>
                      </m:e>
                      <m:sub>
                        <m:r>
                          <a:rPr lang="en-US" b="1" i="0" smtClean="0">
                            <a:solidFill>
                              <a:schemeClr val="bg1"/>
                            </a:solidFill>
                            <a:latin typeface="Cambria Math" panose="02040503050406030204" pitchFamily="18" charset="0"/>
                          </a:rPr>
                          <m:t>𝐋</m:t>
                        </m:r>
                      </m:sub>
                    </m:sSub>
                    <m:r>
                      <a:rPr lang="en-US">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𝐈</m:t>
                    </m:r>
                    <m:sSub>
                      <m:sSubPr>
                        <m:ctrlPr>
                          <a:rPr lang="en-US" b="1" i="1">
                            <a:solidFill>
                              <a:schemeClr val="bg1"/>
                            </a:solidFill>
                            <a:latin typeface="Cambria Math" panose="02040503050406030204" pitchFamily="18" charset="0"/>
                          </a:rPr>
                        </m:ctrlPr>
                      </m:sSubPr>
                      <m:e>
                        <m:r>
                          <a:rPr lang="en-US" b="1" i="0">
                            <a:solidFill>
                              <a:schemeClr val="bg1"/>
                            </a:solidFill>
                            <a:latin typeface="Cambria Math" panose="02040503050406030204" pitchFamily="18" charset="0"/>
                          </a:rPr>
                          <m:t>𝐙</m:t>
                        </m:r>
                      </m:e>
                      <m:sub>
                        <m:r>
                          <a:rPr lang="en-US" b="1" i="0" smtClean="0">
                            <a:solidFill>
                              <a:schemeClr val="bg1"/>
                            </a:solidFill>
                            <a:latin typeface="Cambria Math" panose="02040503050406030204" pitchFamily="18" charset="0"/>
                          </a:rPr>
                          <m:t>𝐋</m:t>
                        </m:r>
                      </m:sub>
                    </m:sSub>
                    <m:r>
                      <a:rPr lang="en-US">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a:rPr lang="en-US" b="0" i="0" smtClean="0">
                            <a:solidFill>
                              <a:schemeClr val="bg1"/>
                            </a:solidFill>
                            <a:latin typeface="Cambria Math" panose="02040503050406030204" pitchFamily="18" charset="0"/>
                          </a:rPr>
                          <m:t>1.10</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mA</m:t>
                        </m:r>
                      </m:e>
                    </m:d>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4.27</m:t>
                        </m:r>
                        <m:r>
                          <m:rPr>
                            <m:sty m:val="p"/>
                          </m:rPr>
                          <a:rPr lang="en-US">
                            <a:solidFill>
                              <a:schemeClr val="bg1"/>
                            </a:solidFill>
                            <a:latin typeface="Cambria Math" panose="02040503050406030204" pitchFamily="18" charset="0"/>
                          </a:rPr>
                          <m:t>k</m:t>
                        </m:r>
                        <m:r>
                          <a:rPr lang="en-US">
                            <a:solidFill>
                              <a:schemeClr val="bg1"/>
                            </a:solidFill>
                            <a:latin typeface="Cambria Math" panose="02040503050406030204" pitchFamily="18" charset="0"/>
                          </a:rPr>
                          <m:t>Ω</m:t>
                        </m:r>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−70.7</m:t>
                        </m:r>
                        <m:r>
                          <a:rPr lang="en-US" i="1">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m:t>
                        </m:r>
                        <m:r>
                          <a:rPr lang="en-US">
                            <a:solidFill>
                              <a:schemeClr val="bg1"/>
                            </a:solidFill>
                            <a:latin typeface="Cambria Math" panose="02040503050406030204" pitchFamily="18" charset="0"/>
                          </a:rPr>
                          <m:t>90°</m:t>
                        </m:r>
                      </m:e>
                    </m:d>
                    <m:r>
                      <a:rPr lang="en-US">
                        <a:solidFill>
                          <a:schemeClr val="bg1"/>
                        </a:solidFill>
                        <a:latin typeface="Cambria Math" panose="02040503050406030204" pitchFamily="18" charset="0"/>
                      </a:rPr>
                      <m:t>=</m:t>
                    </m:r>
                    <m:r>
                      <a:rPr lang="en-US" b="0" i="0" smtClean="0">
                        <a:solidFill>
                          <a:schemeClr val="bg1"/>
                        </a:solidFill>
                        <a:latin typeface="Cambria Math" panose="02040503050406030204" pitchFamily="18" charset="0"/>
                      </a:rPr>
                      <m:t>4.71</m:t>
                    </m:r>
                    <m:r>
                      <a:rPr lang="en-US" i="1">
                        <a:solidFill>
                          <a:schemeClr val="bg1"/>
                        </a:solidFill>
                        <a:latin typeface="Cambria Math" panose="02040503050406030204" pitchFamily="18" charset="0"/>
                      </a:rPr>
                      <m:t>∠19.3</m:t>
                    </m:r>
                    <m:r>
                      <a:rPr lang="en-US" i="1">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V</m:t>
                    </m:r>
                  </m:oMath>
                </a14:m>
                <a:r>
                  <a:rPr lang="en-US" dirty="0">
                    <a:solidFill>
                      <a:schemeClr val="bg1"/>
                    </a:solidFill>
                  </a:rPr>
                  <a:t>.</a:t>
                </a:r>
              </a:p>
              <a:p>
                <a:pPr>
                  <a:spcAft>
                    <a:spcPts val="5400"/>
                  </a:spcAft>
                </a:pPr>
                <a14:m>
                  <m:oMath xmlns:m="http://schemas.openxmlformats.org/officeDocument/2006/math">
                    <m:sSub>
                      <m:sSubPr>
                        <m:ctrlPr>
                          <a:rPr lang="en-US" b="1" i="1">
                            <a:solidFill>
                              <a:schemeClr val="bg1"/>
                            </a:solidFill>
                            <a:latin typeface="Cambria Math" panose="02040503050406030204" pitchFamily="18" charset="0"/>
                          </a:rPr>
                        </m:ctrlPr>
                      </m:sSubPr>
                      <m:e>
                        <m:r>
                          <a:rPr lang="en-US" b="1" i="1">
                            <a:solidFill>
                              <a:schemeClr val="bg1"/>
                            </a:solidFill>
                            <a:latin typeface="Cambria Math" panose="02040503050406030204" pitchFamily="18" charset="0"/>
                          </a:rPr>
                          <m:t>𝐕</m:t>
                        </m:r>
                      </m:e>
                      <m:sub>
                        <m:r>
                          <a:rPr lang="en-US" b="1" i="0" smtClean="0">
                            <a:solidFill>
                              <a:schemeClr val="bg1"/>
                            </a:solidFill>
                            <a:latin typeface="Cambria Math" panose="02040503050406030204" pitchFamily="18" charset="0"/>
                          </a:rPr>
                          <m:t>𝐋</m:t>
                        </m:r>
                      </m:sub>
                    </m:sSub>
                    <m:r>
                      <a:rPr lang="en-US" b="1">
                        <a:solidFill>
                          <a:schemeClr val="bg1"/>
                        </a:solidFill>
                        <a:latin typeface="Cambria Math" panose="02040503050406030204" pitchFamily="18" charset="0"/>
                      </a:rPr>
                      <m:t>=</m:t>
                    </m:r>
                    <m:r>
                      <a:rPr lang="en-US" b="0" i="0" smtClean="0">
                        <a:solidFill>
                          <a:schemeClr val="bg1"/>
                        </a:solidFill>
                        <a:latin typeface="Cambria Math" panose="02040503050406030204" pitchFamily="18" charset="0"/>
                      </a:rPr>
                      <m:t>4.71</m:t>
                    </m:r>
                    <m:r>
                      <a:rPr lang="en-US" b="0">
                        <a:solidFill>
                          <a:schemeClr val="bg1"/>
                        </a:solidFill>
                        <a:latin typeface="Cambria Math" panose="02040503050406030204" pitchFamily="18" charset="0"/>
                      </a:rPr>
                      <m:t>∠</m:t>
                    </m:r>
                    <m:r>
                      <a:rPr lang="en-US" i="1">
                        <a:solidFill>
                          <a:schemeClr val="bg1"/>
                        </a:solidFill>
                        <a:latin typeface="Cambria Math" panose="02040503050406030204" pitchFamily="18" charset="0"/>
                      </a:rPr>
                      <m:t>19.3</m:t>
                    </m:r>
                    <m:r>
                      <a:rPr lang="en-US" i="1">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V</m:t>
                    </m:r>
                  </m:oMath>
                </a14:m>
                <a:r>
                  <a:rPr lang="en-US" dirty="0">
                    <a:solidFill>
                      <a:schemeClr val="bg1"/>
                    </a:solidFill>
                  </a:rPr>
                  <a:t>.</a:t>
                </a:r>
                <a:r>
                  <a:rPr lang="en-US" b="1" dirty="0">
                    <a:solidFill>
                      <a:schemeClr val="bg1"/>
                    </a:solidFill>
                  </a:rPr>
                  <a:t>  </a:t>
                </a:r>
                <a14:m>
                  <m:oMath xmlns:m="http://schemas.openxmlformats.org/officeDocument/2006/math">
                    <m:r>
                      <a:rPr lang="en-US" b="1" i="0" smtClean="0">
                        <a:solidFill>
                          <a:schemeClr val="bg1"/>
                        </a:solidFill>
                        <a:latin typeface="Cambria Math" panose="02040503050406030204" pitchFamily="18" charset="0"/>
                      </a:rPr>
                      <m:t>𝐊𝐕𝐋</m:t>
                    </m:r>
                    <m:r>
                      <a:rPr lang="en-US" b="1" i="0" smtClean="0">
                        <a:solidFill>
                          <a:schemeClr val="bg1"/>
                        </a:solidFill>
                        <a:latin typeface="Cambria Math" panose="02040503050406030204" pitchFamily="18" charset="0"/>
                      </a:rPr>
                      <m:t>: </m:t>
                    </m:r>
                    <m:d>
                      <m:dPr>
                        <m:begChr m:val="|"/>
                        <m:endChr m:val="|"/>
                        <m:ctrlPr>
                          <a:rPr lang="en-US" i="1">
                            <a:solidFill>
                              <a:schemeClr val="bg1"/>
                            </a:solidFill>
                            <a:latin typeface="Cambria Math" panose="02040503050406030204" pitchFamily="18" charset="0"/>
                          </a:rPr>
                        </m:ctrlPr>
                      </m:dPr>
                      <m:e>
                        <m:sSub>
                          <m:sSubPr>
                            <m:ctrlPr>
                              <a:rPr lang="en-US" b="1" i="1">
                                <a:solidFill>
                                  <a:schemeClr val="bg1"/>
                                </a:solidFill>
                                <a:latin typeface="Cambria Math" panose="02040503050406030204" pitchFamily="18" charset="0"/>
                              </a:rPr>
                            </m:ctrlPr>
                          </m:sSubPr>
                          <m:e>
                            <m:r>
                              <a:rPr lang="en-US" b="1">
                                <a:solidFill>
                                  <a:schemeClr val="bg1"/>
                                </a:solidFill>
                                <a:latin typeface="Cambria Math" panose="02040503050406030204" pitchFamily="18" charset="0"/>
                              </a:rPr>
                              <m:t>𝐕</m:t>
                            </m:r>
                          </m:e>
                          <m:sub>
                            <m:r>
                              <a:rPr lang="en-US" b="1">
                                <a:solidFill>
                                  <a:schemeClr val="bg1"/>
                                </a:solidFill>
                                <a:latin typeface="Cambria Math" panose="02040503050406030204" pitchFamily="18" charset="0"/>
                              </a:rPr>
                              <m:t>𝐬</m:t>
                            </m:r>
                          </m:sub>
                        </m:sSub>
                      </m:e>
                    </m:d>
                    <m:r>
                      <a:rPr lang="en-US" i="1">
                        <a:solidFill>
                          <a:schemeClr val="bg1"/>
                        </a:solidFill>
                        <a:latin typeface="Cambria Math" panose="02040503050406030204" pitchFamily="18" charset="0"/>
                      </a:rPr>
                      <m:t>=</m:t>
                    </m:r>
                    <m:rad>
                      <m:radPr>
                        <m:degHide m:val="on"/>
                        <m:ctrlPr>
                          <a:rPr lang="en-US" i="1">
                            <a:solidFill>
                              <a:schemeClr val="bg1"/>
                            </a:solidFill>
                            <a:latin typeface="Cambria Math" panose="02040503050406030204" pitchFamily="18" charset="0"/>
                          </a:rPr>
                        </m:ctrlPr>
                      </m:radPr>
                      <m:deg/>
                      <m:e>
                        <m:sSup>
                          <m:sSupPr>
                            <m:ctrlPr>
                              <a:rPr lang="en-US" i="1">
                                <a:solidFill>
                                  <a:schemeClr val="bg1"/>
                                </a:solidFill>
                                <a:latin typeface="Cambria Math" panose="02040503050406030204" pitchFamily="18" charset="0"/>
                              </a:rPr>
                            </m:ctrlPr>
                          </m:sSupPr>
                          <m:e>
                            <m:sSub>
                              <m:sSubPr>
                                <m:ctrlPr>
                                  <a:rPr lang="en-US" i="1">
                                    <a:solidFill>
                                      <a:schemeClr val="bg1"/>
                                    </a:solidFill>
                                    <a:latin typeface="Cambria Math" panose="02040503050406030204" pitchFamily="18" charset="0"/>
                                  </a:rPr>
                                </m:ctrlPr>
                              </m:sSubPr>
                              <m:e>
                                <m:r>
                                  <a:rPr lang="en-US" b="1" i="1">
                                    <a:solidFill>
                                      <a:schemeClr val="bg1"/>
                                    </a:solidFill>
                                    <a:latin typeface="Cambria Math" panose="02040503050406030204" pitchFamily="18" charset="0"/>
                                  </a:rPr>
                                  <m:t>𝐕</m:t>
                                </m:r>
                              </m:e>
                              <m:sub>
                                <m:r>
                                  <m:rPr>
                                    <m:sty m:val="p"/>
                                  </m:rPr>
                                  <a:rPr lang="en-US">
                                    <a:solidFill>
                                      <a:schemeClr val="bg1"/>
                                    </a:solidFill>
                                    <a:latin typeface="Cambria Math" panose="02040503050406030204" pitchFamily="18" charset="0"/>
                                  </a:rPr>
                                  <m:t>R</m:t>
                                </m:r>
                              </m:sub>
                            </m:sSub>
                          </m:e>
                          <m:sup>
                            <m:r>
                              <a:rPr lang="en-US">
                                <a:solidFill>
                                  <a:schemeClr val="bg1"/>
                                </a:solidFill>
                                <a:latin typeface="Cambria Math" panose="02040503050406030204" pitchFamily="18" charset="0"/>
                              </a:rPr>
                              <m:t>2</m:t>
                            </m:r>
                          </m:sup>
                        </m:sSup>
                        <m:r>
                          <a:rPr lang="en-US">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sSub>
                              <m:sSubPr>
                                <m:ctrlPr>
                                  <a:rPr lang="en-US" i="1">
                                    <a:solidFill>
                                      <a:schemeClr val="bg1"/>
                                    </a:solidFill>
                                    <a:latin typeface="Cambria Math" panose="02040503050406030204" pitchFamily="18" charset="0"/>
                                  </a:rPr>
                                </m:ctrlPr>
                              </m:sSubPr>
                              <m:e>
                                <m:r>
                                  <a:rPr lang="en-US" b="1" i="1">
                                    <a:solidFill>
                                      <a:schemeClr val="bg1"/>
                                    </a:solidFill>
                                    <a:latin typeface="Cambria Math" panose="02040503050406030204" pitchFamily="18" charset="0"/>
                                  </a:rPr>
                                  <m:t>𝐕</m:t>
                                </m:r>
                              </m:e>
                              <m:sub>
                                <m:r>
                                  <a:rPr lang="en-US" b="1">
                                    <a:solidFill>
                                      <a:schemeClr val="bg1"/>
                                    </a:solidFill>
                                    <a:latin typeface="Cambria Math" panose="02040503050406030204" pitchFamily="18" charset="0"/>
                                  </a:rPr>
                                  <m:t>𝐋</m:t>
                                </m:r>
                              </m:sub>
                            </m:sSub>
                          </m:e>
                          <m:sup>
                            <m:r>
                              <a:rPr lang="en-US">
                                <a:solidFill>
                                  <a:schemeClr val="bg1"/>
                                </a:solidFill>
                                <a:latin typeface="Cambria Math" panose="02040503050406030204" pitchFamily="18" charset="0"/>
                              </a:rPr>
                              <m:t>2</m:t>
                            </m:r>
                          </m:sup>
                        </m:sSup>
                      </m:e>
                    </m:rad>
                    <m:r>
                      <a:rPr lang="en-US" i="1">
                        <a:solidFill>
                          <a:schemeClr val="bg1"/>
                        </a:solidFill>
                        <a:latin typeface="Cambria Math" panose="02040503050406030204" pitchFamily="18" charset="0"/>
                      </a:rPr>
                      <m:t>=</m:t>
                    </m:r>
                    <m:rad>
                      <m:radPr>
                        <m:degHide m:val="on"/>
                        <m:ctrlPr>
                          <a:rPr lang="en-US" i="1">
                            <a:solidFill>
                              <a:schemeClr val="bg1"/>
                            </a:solidFill>
                            <a:latin typeface="Cambria Math" panose="02040503050406030204" pitchFamily="18" charset="0"/>
                          </a:rPr>
                        </m:ctrlPr>
                      </m:radPr>
                      <m:deg/>
                      <m:e>
                        <m:sSup>
                          <m:sSupPr>
                            <m:ctrlPr>
                              <a:rPr lang="en-US" i="1">
                                <a:solidFill>
                                  <a:schemeClr val="bg1"/>
                                </a:solidFill>
                                <a:latin typeface="Cambria Math" panose="02040503050406030204" pitchFamily="18" charset="0"/>
                              </a:rPr>
                            </m:ctrlPr>
                          </m:sSupPr>
                          <m:e>
                            <m:d>
                              <m:dPr>
                                <m:ctrlPr>
                                  <a:rPr lang="en-US" i="1">
                                    <a:solidFill>
                                      <a:schemeClr val="bg1"/>
                                    </a:solidFill>
                                    <a:latin typeface="Cambria Math" panose="02040503050406030204" pitchFamily="18" charset="0"/>
                                  </a:rPr>
                                </m:ctrlPr>
                              </m:dPr>
                              <m:e>
                                <m:r>
                                  <a:rPr lang="en-US" b="0" i="0" smtClean="0">
                                    <a:solidFill>
                                      <a:schemeClr val="bg1"/>
                                    </a:solidFill>
                                    <a:latin typeface="Cambria Math" panose="02040503050406030204" pitchFamily="18" charset="0"/>
                                  </a:rPr>
                                  <m:t>1.66</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V</m:t>
                                </m:r>
                              </m:e>
                            </m:d>
                          </m:e>
                          <m:sup>
                            <m:r>
                              <a:rPr lang="en-US">
                                <a:solidFill>
                                  <a:schemeClr val="bg1"/>
                                </a:solidFill>
                                <a:latin typeface="Cambria Math" panose="02040503050406030204" pitchFamily="18" charset="0"/>
                              </a:rPr>
                              <m:t>2</m:t>
                            </m:r>
                          </m:sup>
                        </m:sSup>
                        <m:r>
                          <a:rPr lang="en-US">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d>
                              <m:dPr>
                                <m:ctrlPr>
                                  <a:rPr lang="en-US" i="1">
                                    <a:solidFill>
                                      <a:schemeClr val="bg1"/>
                                    </a:solidFill>
                                    <a:latin typeface="Cambria Math" panose="02040503050406030204" pitchFamily="18" charset="0"/>
                                  </a:rPr>
                                </m:ctrlPr>
                              </m:dPr>
                              <m:e>
                                <m:r>
                                  <a:rPr lang="en-US" b="0" i="0" smtClean="0">
                                    <a:solidFill>
                                      <a:schemeClr val="bg1"/>
                                    </a:solidFill>
                                    <a:latin typeface="Cambria Math" panose="02040503050406030204" pitchFamily="18" charset="0"/>
                                  </a:rPr>
                                  <m:t>4.71</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V</m:t>
                                </m:r>
                              </m:e>
                            </m:d>
                          </m:e>
                          <m:sup>
                            <m:r>
                              <a:rPr lang="en-US">
                                <a:solidFill>
                                  <a:schemeClr val="bg1"/>
                                </a:solidFill>
                                <a:latin typeface="Cambria Math" panose="02040503050406030204" pitchFamily="18" charset="0"/>
                              </a:rPr>
                              <m:t>2</m:t>
                            </m:r>
                          </m:sup>
                        </m:sSup>
                      </m:e>
                    </m:rad>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4.99</m:t>
                    </m:r>
                    <m:r>
                      <a:rPr lang="en-US" i="1">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V</m:t>
                    </m:r>
                    <m:r>
                      <a:rPr lang="en-US" i="1">
                        <a:solidFill>
                          <a:schemeClr val="bg1"/>
                        </a:solidFill>
                        <a:latin typeface="Cambria Math" panose="02040503050406030204" pitchFamily="18" charset="0"/>
                      </a:rPr>
                      <m:t>.</m:t>
                    </m:r>
                  </m:oMath>
                </a14:m>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349956" y="590857"/>
                <a:ext cx="11638844" cy="6143926"/>
              </a:xfrm>
              <a:prstGeom prst="rect">
                <a:avLst/>
              </a:prstGeom>
              <a:blipFill>
                <a:blip r:embed="rId2"/>
                <a:stretch>
                  <a:fillRect t="-29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5979F34-0437-480C-9514-711ED5CF6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76" y="3093375"/>
            <a:ext cx="3725242" cy="3571065"/>
          </a:xfrm>
          <a:prstGeom prst="rect">
            <a:avLst/>
          </a:prstGeom>
        </p:spPr>
      </p:pic>
      <p:grpSp>
        <p:nvGrpSpPr>
          <p:cNvPr id="25" name="Group 24">
            <a:extLst>
              <a:ext uri="{FF2B5EF4-FFF2-40B4-BE49-F238E27FC236}">
                <a16:creationId xmlns:a16="http://schemas.microsoft.com/office/drawing/2014/main" id="{34C5BCCF-3478-4565-80A7-27EAC9831ED9}"/>
              </a:ext>
            </a:extLst>
          </p:cNvPr>
          <p:cNvGrpSpPr/>
          <p:nvPr/>
        </p:nvGrpSpPr>
        <p:grpSpPr>
          <a:xfrm>
            <a:off x="6752952" y="3624348"/>
            <a:ext cx="4142898" cy="2190733"/>
            <a:chOff x="6682400" y="2062408"/>
            <a:chExt cx="4142898" cy="2190733"/>
          </a:xfrm>
        </p:grpSpPr>
        <p:grpSp>
          <p:nvGrpSpPr>
            <p:cNvPr id="26" name="Group 25">
              <a:extLst>
                <a:ext uri="{FF2B5EF4-FFF2-40B4-BE49-F238E27FC236}">
                  <a16:creationId xmlns:a16="http://schemas.microsoft.com/office/drawing/2014/main" id="{C31FFE48-4CA3-4A89-AD19-A89CD1C8A07D}"/>
                </a:ext>
              </a:extLst>
            </p:cNvPr>
            <p:cNvGrpSpPr/>
            <p:nvPr/>
          </p:nvGrpSpPr>
          <p:grpSpPr>
            <a:xfrm>
              <a:off x="6682400" y="2188089"/>
              <a:ext cx="2728370" cy="2065052"/>
              <a:chOff x="4980903" y="3974206"/>
              <a:chExt cx="2728370" cy="2065052"/>
            </a:xfrm>
          </p:grpSpPr>
          <p:cxnSp>
            <p:nvCxnSpPr>
              <p:cNvPr id="34" name="Straight Arrow Connector 33">
                <a:extLst>
                  <a:ext uri="{FF2B5EF4-FFF2-40B4-BE49-F238E27FC236}">
                    <a16:creationId xmlns:a16="http://schemas.microsoft.com/office/drawing/2014/main" id="{1AD4554F-F776-4C8A-9C24-B862D98003ED}"/>
                  </a:ext>
                </a:extLst>
              </p:cNvPr>
              <p:cNvCxnSpPr/>
              <p:nvPr/>
            </p:nvCxnSpPr>
            <p:spPr>
              <a:xfrm>
                <a:off x="4980903" y="5127647"/>
                <a:ext cx="2293906" cy="3609"/>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9208BB47-29D4-4297-B574-696E74B08A78}"/>
                  </a:ext>
                </a:extLst>
              </p:cNvPr>
              <p:cNvCxnSpPr/>
              <p:nvPr/>
            </p:nvCxnSpPr>
            <p:spPr>
              <a:xfrm flipV="1">
                <a:off x="6130105" y="4213393"/>
                <a:ext cx="6478" cy="1825865"/>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CC46CCE1-5719-4D87-BF8E-A67C793F39F3}"/>
                  </a:ext>
                </a:extLst>
              </p:cNvPr>
              <p:cNvSpPr txBox="1"/>
              <p:nvPr/>
            </p:nvSpPr>
            <p:spPr>
              <a:xfrm>
                <a:off x="7238823" y="4988069"/>
                <a:ext cx="470450" cy="276999"/>
              </a:xfrm>
              <a:prstGeom prst="rect">
                <a:avLst/>
              </a:prstGeom>
              <a:noFill/>
            </p:spPr>
            <p:txBody>
              <a:bodyPr wrap="none" rtlCol="0">
                <a:spAutoFit/>
              </a:bodyPr>
              <a:lstStyle/>
              <a:p>
                <a:r>
                  <a:rPr lang="en-US" sz="1200" dirty="0">
                    <a:solidFill>
                      <a:schemeClr val="bg1"/>
                    </a:solidFill>
                    <a:latin typeface="+mn-lt"/>
                  </a:rPr>
                  <a:t>Real</a:t>
                </a:r>
              </a:p>
            </p:txBody>
          </p:sp>
          <p:sp>
            <p:nvSpPr>
              <p:cNvPr id="37" name="TextBox 36">
                <a:extLst>
                  <a:ext uri="{FF2B5EF4-FFF2-40B4-BE49-F238E27FC236}">
                    <a16:creationId xmlns:a16="http://schemas.microsoft.com/office/drawing/2014/main" id="{965020AD-9947-45A4-BB39-DC22AD2D9288}"/>
                  </a:ext>
                </a:extLst>
              </p:cNvPr>
              <p:cNvSpPr txBox="1"/>
              <p:nvPr/>
            </p:nvSpPr>
            <p:spPr>
              <a:xfrm>
                <a:off x="5771409" y="3974206"/>
                <a:ext cx="859531" cy="276999"/>
              </a:xfrm>
              <a:prstGeom prst="rect">
                <a:avLst/>
              </a:prstGeom>
              <a:noFill/>
            </p:spPr>
            <p:txBody>
              <a:bodyPr wrap="none" rtlCol="0">
                <a:spAutoFit/>
              </a:bodyPr>
              <a:lstStyle/>
              <a:p>
                <a:r>
                  <a:rPr lang="en-US" sz="1200" dirty="0">
                    <a:solidFill>
                      <a:schemeClr val="bg1"/>
                    </a:solidFill>
                    <a:latin typeface="+mn-lt"/>
                  </a:rPr>
                  <a:t>Imaginary</a:t>
                </a:r>
              </a:p>
            </p:txBody>
          </p:sp>
          <p:cxnSp>
            <p:nvCxnSpPr>
              <p:cNvPr id="38" name="Straight Arrow Connector 37">
                <a:extLst>
                  <a:ext uri="{FF2B5EF4-FFF2-40B4-BE49-F238E27FC236}">
                    <a16:creationId xmlns:a16="http://schemas.microsoft.com/office/drawing/2014/main" id="{088E4C68-5311-45DA-BAA4-6B814C27D015}"/>
                  </a:ext>
                </a:extLst>
              </p:cNvPr>
              <p:cNvCxnSpPr/>
              <p:nvPr/>
            </p:nvCxnSpPr>
            <p:spPr>
              <a:xfrm>
                <a:off x="6138863" y="5124548"/>
                <a:ext cx="875003" cy="1777"/>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D858C46-A9D9-46D7-9A50-2215300FDC26}"/>
                  </a:ext>
                </a:extLst>
              </p:cNvPr>
              <p:cNvSpPr txBox="1"/>
              <p:nvPr/>
            </p:nvSpPr>
            <p:spPr>
              <a:xfrm>
                <a:off x="6848329" y="5114359"/>
                <a:ext cx="412292" cy="338554"/>
              </a:xfrm>
              <a:prstGeom prst="rect">
                <a:avLst/>
              </a:prstGeom>
              <a:noFill/>
            </p:spPr>
            <p:txBody>
              <a:bodyPr wrap="none" rtlCol="0">
                <a:spAutoFit/>
              </a:bodyPr>
              <a:lstStyle/>
              <a:p>
                <a:r>
                  <a:rPr lang="en-US" sz="1600" b="1" dirty="0">
                    <a:solidFill>
                      <a:srgbClr val="C00000"/>
                    </a:solidFill>
                  </a:rPr>
                  <a:t>V</a:t>
                </a:r>
                <a:r>
                  <a:rPr lang="en-US" sz="1600" b="1" baseline="-25000" dirty="0">
                    <a:solidFill>
                      <a:srgbClr val="C00000"/>
                    </a:solidFill>
                  </a:rPr>
                  <a:t>S</a:t>
                </a:r>
                <a:endParaRPr lang="en-US" sz="1600" b="1" dirty="0">
                  <a:solidFill>
                    <a:srgbClr val="C00000"/>
                  </a:solidFill>
                  <a:ea typeface="Cambria Math" panose="02040503050406030204" pitchFamily="18" charset="0"/>
                </a:endParaRPr>
              </a:p>
            </p:txBody>
          </p:sp>
          <p:sp>
            <p:nvSpPr>
              <p:cNvPr id="40" name="TextBox 39">
                <a:extLst>
                  <a:ext uri="{FF2B5EF4-FFF2-40B4-BE49-F238E27FC236}">
                    <a16:creationId xmlns:a16="http://schemas.microsoft.com/office/drawing/2014/main" id="{2095E379-4256-4AFB-A920-8F5DFBCB3DDD}"/>
                  </a:ext>
                </a:extLst>
              </p:cNvPr>
              <p:cNvSpPr txBox="1"/>
              <p:nvPr/>
            </p:nvSpPr>
            <p:spPr>
              <a:xfrm>
                <a:off x="6246247" y="5103667"/>
                <a:ext cx="405880" cy="276999"/>
              </a:xfrm>
              <a:prstGeom prst="rect">
                <a:avLst/>
              </a:prstGeom>
              <a:noFill/>
            </p:spPr>
            <p:txBody>
              <a:bodyPr wrap="none" rtlCol="0">
                <a:spAutoFit/>
              </a:bodyPr>
              <a:lstStyle/>
              <a:p>
                <a:r>
                  <a:rPr lang="en-US" sz="1200" dirty="0">
                    <a:solidFill>
                      <a:schemeClr val="bg1"/>
                    </a:solidFill>
                    <a:cs typeface="Arial" panose="020B0604020202020204" pitchFamily="34" charset="0"/>
                  </a:rPr>
                  <a:t>90˚</a:t>
                </a:r>
                <a:endParaRPr lang="en-US" sz="1200" dirty="0">
                  <a:solidFill>
                    <a:schemeClr val="bg1"/>
                  </a:solidFill>
                </a:endParaRPr>
              </a:p>
            </p:txBody>
          </p:sp>
          <p:sp>
            <p:nvSpPr>
              <p:cNvPr id="41" name="Arc 40">
                <a:extLst>
                  <a:ext uri="{FF2B5EF4-FFF2-40B4-BE49-F238E27FC236}">
                    <a16:creationId xmlns:a16="http://schemas.microsoft.com/office/drawing/2014/main" id="{AD3FC18C-8D78-4CC9-B538-7AED0B726357}"/>
                  </a:ext>
                </a:extLst>
              </p:cNvPr>
              <p:cNvSpPr/>
              <p:nvPr/>
            </p:nvSpPr>
            <p:spPr>
              <a:xfrm rot="3879884">
                <a:off x="5953601" y="4943317"/>
                <a:ext cx="367585" cy="368981"/>
              </a:xfrm>
              <a:prstGeom prst="arc">
                <a:avLst/>
              </a:prstGeom>
              <a:ln>
                <a:solidFill>
                  <a:schemeClr val="accent1">
                    <a:lumMod val="50000"/>
                  </a:schemeClr>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27" name="Straight Arrow Connector 26">
              <a:extLst>
                <a:ext uri="{FF2B5EF4-FFF2-40B4-BE49-F238E27FC236}">
                  <a16:creationId xmlns:a16="http://schemas.microsoft.com/office/drawing/2014/main" id="{D41A6D0D-A539-4BD0-BF69-56169CFAA11C}"/>
                </a:ext>
              </a:extLst>
            </p:cNvPr>
            <p:cNvCxnSpPr/>
            <p:nvPr/>
          </p:nvCxnSpPr>
          <p:spPr>
            <a:xfrm>
              <a:off x="7829059" y="3338688"/>
              <a:ext cx="143354" cy="333200"/>
            </a:xfrm>
            <a:prstGeom prst="straightConnector1">
              <a:avLst/>
            </a:prstGeom>
            <a:ln w="25400">
              <a:solidFill>
                <a:srgbClr val="004BE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699E10-A96F-45A6-A528-EF4A8EB54374}"/>
                </a:ext>
              </a:extLst>
            </p:cNvPr>
            <p:cNvCxnSpPr/>
            <p:nvPr/>
          </p:nvCxnSpPr>
          <p:spPr>
            <a:xfrm>
              <a:off x="8564375" y="3011164"/>
              <a:ext cx="140206" cy="32816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400EB0-E128-45FB-9366-B6760EF97598}"/>
                </a:ext>
              </a:extLst>
            </p:cNvPr>
            <p:cNvCxnSpPr/>
            <p:nvPr/>
          </p:nvCxnSpPr>
          <p:spPr>
            <a:xfrm flipV="1">
              <a:off x="7822803" y="3011493"/>
              <a:ext cx="748431" cy="327760"/>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1FFCE9B-04AA-447C-AD86-B5526E9404AE}"/>
                </a:ext>
              </a:extLst>
            </p:cNvPr>
            <p:cNvCxnSpPr/>
            <p:nvPr/>
          </p:nvCxnSpPr>
          <p:spPr>
            <a:xfrm flipV="1">
              <a:off x="7968477" y="3341918"/>
              <a:ext cx="730655" cy="324878"/>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4F71766-965B-4A23-95B4-AFBFD52E4DB8}"/>
                </a:ext>
              </a:extLst>
            </p:cNvPr>
            <p:cNvSpPr txBox="1"/>
            <p:nvPr/>
          </p:nvSpPr>
          <p:spPr>
            <a:xfrm>
              <a:off x="8164269" y="2729586"/>
              <a:ext cx="404278" cy="338554"/>
            </a:xfrm>
            <a:prstGeom prst="rect">
              <a:avLst/>
            </a:prstGeom>
            <a:noFill/>
          </p:spPr>
          <p:txBody>
            <a:bodyPr wrap="none" rtlCol="0">
              <a:spAutoFit/>
            </a:bodyPr>
            <a:lstStyle/>
            <a:p>
              <a:r>
                <a:rPr lang="en-US" sz="1600" b="1" dirty="0">
                  <a:solidFill>
                    <a:schemeClr val="accent4"/>
                  </a:solidFill>
                </a:rPr>
                <a:t>V</a:t>
              </a:r>
              <a:r>
                <a:rPr lang="en-US" sz="1600" b="1" baseline="-25000" dirty="0">
                  <a:solidFill>
                    <a:schemeClr val="accent4"/>
                  </a:solidFill>
                </a:rPr>
                <a:t>L</a:t>
              </a:r>
              <a:endParaRPr lang="en-US" sz="1600" b="1" dirty="0">
                <a:solidFill>
                  <a:schemeClr val="accent4"/>
                </a:solidFill>
                <a:ea typeface="Cambria Math" panose="02040503050406030204" pitchFamily="18" charset="0"/>
              </a:endParaRPr>
            </a:p>
          </p:txBody>
        </p:sp>
        <p:sp>
          <p:nvSpPr>
            <p:cNvPr id="32" name="TextBox 31">
              <a:extLst>
                <a:ext uri="{FF2B5EF4-FFF2-40B4-BE49-F238E27FC236}">
                  <a16:creationId xmlns:a16="http://schemas.microsoft.com/office/drawing/2014/main" id="{0F49AB5A-A3C7-4DA7-888B-4D76B14E888B}"/>
                </a:ext>
              </a:extLst>
            </p:cNvPr>
            <p:cNvSpPr txBox="1"/>
            <p:nvPr/>
          </p:nvSpPr>
          <p:spPr>
            <a:xfrm>
              <a:off x="7804324" y="3626805"/>
              <a:ext cx="420308" cy="338554"/>
            </a:xfrm>
            <a:prstGeom prst="rect">
              <a:avLst/>
            </a:prstGeom>
            <a:noFill/>
          </p:spPr>
          <p:txBody>
            <a:bodyPr wrap="none" rtlCol="0">
              <a:spAutoFit/>
            </a:bodyPr>
            <a:lstStyle/>
            <a:p>
              <a:r>
                <a:rPr lang="en-US" sz="1600" b="1" dirty="0">
                  <a:solidFill>
                    <a:srgbClr val="004BE2"/>
                  </a:solidFill>
                </a:rPr>
                <a:t>V</a:t>
              </a:r>
              <a:r>
                <a:rPr lang="en-US" sz="1600" b="1" baseline="-25000" dirty="0">
                  <a:solidFill>
                    <a:srgbClr val="004BE2"/>
                  </a:solidFill>
                </a:rPr>
                <a:t>R</a:t>
              </a:r>
              <a:endParaRPr lang="en-US" sz="1600" b="1" dirty="0">
                <a:solidFill>
                  <a:srgbClr val="004BE2"/>
                </a:solidFill>
                <a:ea typeface="Cambria Math" panose="02040503050406030204" pitchFamily="18" charset="0"/>
              </a:endParaRPr>
            </a:p>
          </p:txBody>
        </p:sp>
        <p:sp>
          <p:nvSpPr>
            <p:cNvPr id="33" name="TextBox 32">
              <a:extLst>
                <a:ext uri="{FF2B5EF4-FFF2-40B4-BE49-F238E27FC236}">
                  <a16:creationId xmlns:a16="http://schemas.microsoft.com/office/drawing/2014/main" id="{5753561F-C64B-48A3-81C1-4A359E4CE700}"/>
                </a:ext>
              </a:extLst>
            </p:cNvPr>
            <p:cNvSpPr txBox="1"/>
            <p:nvPr/>
          </p:nvSpPr>
          <p:spPr>
            <a:xfrm>
              <a:off x="8583216" y="2062408"/>
              <a:ext cx="2242082" cy="646331"/>
            </a:xfrm>
            <a:prstGeom prst="rect">
              <a:avLst/>
            </a:prstGeom>
            <a:noFill/>
          </p:spPr>
          <p:txBody>
            <a:bodyPr wrap="square" rtlCol="0">
              <a:spAutoFit/>
            </a:bodyPr>
            <a:lstStyle/>
            <a:p>
              <a:pPr fontAlgn="auto">
                <a:spcBef>
                  <a:spcPts val="0"/>
                </a:spcBef>
                <a:spcAft>
                  <a:spcPts val="0"/>
                </a:spcAft>
                <a:defRPr/>
              </a:pPr>
              <a:r>
                <a:rPr lang="en-US" sz="1200" kern="0" dirty="0">
                  <a:solidFill>
                    <a:srgbClr val="000000"/>
                  </a:solidFill>
                  <a:latin typeface="Cambria Math" panose="02040503050406030204" pitchFamily="18" charset="0"/>
                  <a:ea typeface="Cambria Math" panose="02040503050406030204" pitchFamily="18" charset="0"/>
                </a:rPr>
                <a:t>Inductor Voltage Always Leads Inductor Current by 90˚. Therefore, </a:t>
              </a:r>
              <a:r>
                <a:rPr lang="en-US" sz="1200" b="1" kern="0" dirty="0">
                  <a:solidFill>
                    <a:srgbClr val="000000"/>
                  </a:solidFill>
                  <a:latin typeface="Cambria Math" panose="02040503050406030204" pitchFamily="18" charset="0"/>
                  <a:ea typeface="Cambria Math" panose="02040503050406030204" pitchFamily="18" charset="0"/>
                </a:rPr>
                <a:t>V</a:t>
              </a:r>
              <a:r>
                <a:rPr lang="en-US" sz="1200" b="1" kern="0" baseline="-25000" dirty="0">
                  <a:solidFill>
                    <a:srgbClr val="000000"/>
                  </a:solidFill>
                  <a:latin typeface="Cambria Math" panose="02040503050406030204" pitchFamily="18" charset="0"/>
                  <a:ea typeface="Cambria Math" panose="02040503050406030204" pitchFamily="18" charset="0"/>
                </a:rPr>
                <a:t>L</a:t>
              </a:r>
              <a:r>
                <a:rPr lang="en-US" sz="1200" kern="0" dirty="0">
                  <a:solidFill>
                    <a:srgbClr val="000000"/>
                  </a:solidFill>
                  <a:latin typeface="Cambria Math" panose="02040503050406030204" pitchFamily="18" charset="0"/>
                  <a:ea typeface="Cambria Math" panose="02040503050406030204" pitchFamily="18" charset="0"/>
                </a:rPr>
                <a:t> leads </a:t>
              </a:r>
              <a:r>
                <a:rPr lang="en-US" sz="1200" b="1" kern="0" dirty="0">
                  <a:solidFill>
                    <a:srgbClr val="000000"/>
                  </a:solidFill>
                  <a:latin typeface="Cambria Math" panose="02040503050406030204" pitchFamily="18" charset="0"/>
                  <a:ea typeface="Cambria Math" panose="02040503050406030204" pitchFamily="18" charset="0"/>
                </a:rPr>
                <a:t>V</a:t>
              </a:r>
              <a:r>
                <a:rPr lang="en-US" sz="1200" b="1" kern="0" baseline="-25000" dirty="0">
                  <a:solidFill>
                    <a:srgbClr val="000000"/>
                  </a:solidFill>
                  <a:latin typeface="Cambria Math" panose="02040503050406030204" pitchFamily="18" charset="0"/>
                  <a:ea typeface="Cambria Math" panose="02040503050406030204" pitchFamily="18" charset="0"/>
                </a:rPr>
                <a:t>R</a:t>
              </a:r>
              <a:r>
                <a:rPr lang="en-US" sz="1200" kern="0" dirty="0">
                  <a:solidFill>
                    <a:srgbClr val="000000"/>
                  </a:solidFill>
                  <a:latin typeface="Cambria Math" panose="02040503050406030204" pitchFamily="18" charset="0"/>
                  <a:ea typeface="Cambria Math" panose="02040503050406030204" pitchFamily="18" charset="0"/>
                </a:rPr>
                <a:t> by 90˚. </a:t>
              </a:r>
            </a:p>
          </p:txBody>
        </p:sp>
      </p:grpSp>
      <p:sp>
        <p:nvSpPr>
          <p:cNvPr id="23" name="TextBox 22">
            <a:extLst>
              <a:ext uri="{FF2B5EF4-FFF2-40B4-BE49-F238E27FC236}">
                <a16:creationId xmlns:a16="http://schemas.microsoft.com/office/drawing/2014/main" id="{20F1CFD4-CED0-4B2F-AFED-A7A23EC15D72}"/>
              </a:ext>
            </a:extLst>
          </p:cNvPr>
          <p:cNvSpPr txBox="1"/>
          <p:nvPr/>
        </p:nvSpPr>
        <p:spPr>
          <a:xfrm>
            <a:off x="4819235" y="4397739"/>
            <a:ext cx="1704071" cy="830997"/>
          </a:xfrm>
          <a:prstGeom prst="rect">
            <a:avLst/>
          </a:prstGeom>
          <a:noFill/>
        </p:spPr>
        <p:txBody>
          <a:bodyPr wrap="square" rtlCol="0">
            <a:spAutoFit/>
          </a:bodyPr>
          <a:lstStyle/>
          <a:p>
            <a:r>
              <a:rPr lang="en-US" sz="1600" dirty="0">
                <a:solidFill>
                  <a:schemeClr val="bg1"/>
                </a:solidFill>
                <a:latin typeface="+mn-lt"/>
              </a:rPr>
              <a:t>KVL and KCL also apply at each instant of time.</a:t>
            </a:r>
          </a:p>
        </p:txBody>
      </p:sp>
      <p:pic>
        <p:nvPicPr>
          <p:cNvPr id="24" name="Picture 23" descr="Diagram&#10;&#10;Description automatically generated">
            <a:extLst>
              <a:ext uri="{FF2B5EF4-FFF2-40B4-BE49-F238E27FC236}">
                <a16:creationId xmlns:a16="http://schemas.microsoft.com/office/drawing/2014/main" id="{BA7C72E3-D4D6-47F8-9E11-8B58F958D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7361" y="666719"/>
            <a:ext cx="2746829" cy="1654753"/>
          </a:xfrm>
          <a:prstGeom prst="rect">
            <a:avLst/>
          </a:prstGeom>
        </p:spPr>
      </p:pic>
      <p:cxnSp>
        <p:nvCxnSpPr>
          <p:cNvPr id="42" name="Straight Arrow Connector 41">
            <a:extLst>
              <a:ext uri="{FF2B5EF4-FFF2-40B4-BE49-F238E27FC236}">
                <a16:creationId xmlns:a16="http://schemas.microsoft.com/office/drawing/2014/main" id="{C7675DAD-AFDC-4A13-A593-8237849712C5}"/>
              </a:ext>
            </a:extLst>
          </p:cNvPr>
          <p:cNvCxnSpPr>
            <a:cxnSpLocks/>
          </p:cNvCxnSpPr>
          <p:nvPr/>
        </p:nvCxnSpPr>
        <p:spPr>
          <a:xfrm>
            <a:off x="8080881" y="2867025"/>
            <a:ext cx="322108" cy="1972412"/>
          </a:xfrm>
          <a:prstGeom prst="straightConnector1">
            <a:avLst/>
          </a:prstGeom>
          <a:ln w="254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92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 calcmode="lin" valueType="num">
                                      <p:cBhvr additive="base">
                                        <p:cTn id="1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 calcmode="lin" valueType="num">
                                      <p:cBhvr additive="base">
                                        <p:cTn id="1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1618" y="20305"/>
            <a:ext cx="6557302" cy="659620"/>
          </a:xfrm>
        </p:spPr>
        <p:txBody>
          <a:bodyPr>
            <a:noAutofit/>
          </a:bodyPr>
          <a:lstStyle/>
          <a:p>
            <a:r>
              <a:rPr lang="en-US" sz="4000" dirty="0"/>
              <a:t>Phasor Signal Representation</a:t>
            </a:r>
          </a:p>
        </p:txBody>
      </p:sp>
      <mc:AlternateContent xmlns:mc="http://schemas.openxmlformats.org/markup-compatibility/2006" xmlns:a14="http://schemas.microsoft.com/office/drawing/2010/main">
        <mc:Choice Requires="a14">
          <p:sp>
            <p:nvSpPr>
              <p:cNvPr id="4" name="TextBox 3"/>
              <p:cNvSpPr txBox="1"/>
              <p:nvPr/>
            </p:nvSpPr>
            <p:spPr>
              <a:xfrm>
                <a:off x="519289" y="891491"/>
                <a:ext cx="11480799" cy="539166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d>
                        <m:d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t</m:t>
                          </m:r>
                        </m:e>
                      </m:d>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r</m:t>
                      </m:r>
                      <m:func>
                        <m:func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cos</m:t>
                          </m:r>
                        </m:fName>
                        <m:e>
                          <m:d>
                            <m:d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ωt</m:t>
                              </m:r>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d>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func>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ℛ</m:t>
                      </m:r>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d>
                        <m:dPr>
                          <m:begChr m:val="{"/>
                          <m:endChr m:val="}"/>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r</m:t>
                              </m:r>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e>
                            <m:sup>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d>
                                <m:d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ωt</m:t>
                                  </m:r>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d>
                            </m:sup>
                          </m:sSup>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20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r</m:t>
                          </m:r>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e>
                        <m:sup>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d>
                            <m:d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ωt</m:t>
                              </m:r>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d>
                        </m:sup>
                      </m:sSup>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r</m:t>
                          </m:r>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e>
                        <m:sup>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up>
                      </m:sSup>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e>
                        <m:sup>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ωt</m:t>
                          </m:r>
                        </m:sup>
                      </m:s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20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d>
                        <m:d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t</m:t>
                          </m:r>
                        </m:e>
                      </m:d>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ℛ</m:t>
                      </m:r>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d>
                        <m:dPr>
                          <m:begChr m:val="{"/>
                          <m:endChr m:val="}"/>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r</m:t>
                              </m:r>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e>
                            <m:sup>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up>
                          </m:sSup>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e>
                            <m:sup>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ωt</m:t>
                              </m:r>
                            </m:sup>
                          </m:sSup>
                        </m:e>
                      </m: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20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Define</m:t>
                    </m:r>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2000" b="1"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𝐕</m:t>
                    </m:r>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r</m:t>
                        </m:r>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e>
                      <m:sup>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up>
                    </m:sSup>
                  </m:oMath>
                </a14:m>
                <a:r>
                  <a:rPr kumimoji="0" lang="en-US" sz="2000" b="0" i="1"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r>
                  <a:rPr kumimoji="0" lang="en-US" sz="2000" b="0" i="1"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a:t>
                </a:r>
                <a:r>
                  <a:rPr kumimoji="0" lang="en-US" sz="20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Referred to as a phasor, i.</a:t>
                </a:r>
                <a:r>
                  <a:rPr kumimoji="0" lang="en-US" sz="2000" b="0" i="0" u="none" strike="noStrike" kern="1200" cap="none" spc="0" normalizeH="0" baseline="0" noProof="0">
                    <a:ln>
                      <a:noFill/>
                    </a:ln>
                    <a:solidFill>
                      <a:srgbClr val="000000"/>
                    </a:solidFill>
                    <a:effectLst/>
                    <a:uLnTx/>
                    <a:uFillTx/>
                    <a:latin typeface="Cambria" panose="02040503050406030204"/>
                    <a:ea typeface="Cambria Math" panose="02040503050406030204" pitchFamily="18" charset="0"/>
                    <a:cs typeface="+mn-cs"/>
                  </a:rPr>
                  <a:t>e., </a:t>
                </a:r>
                <a:r>
                  <a:rPr kumimoji="0" lang="en-US" sz="20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phase vector.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endParaRPr>
              </a:p>
              <a:p>
                <a:pPr marL="257175" marR="0" lvl="0" indent="-25717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Phasors are complex quantities that are not a function of time.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endParaRPr>
              </a:p>
              <a:p>
                <a:pPr marL="257175" marR="0" lvl="0" indent="-25717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Phasors are used in ac steady-state analysis having a single common frequency.</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r</m:t>
                        </m:r>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e>
                      <m:sup>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up>
                    </m:sSup>
                  </m:oMath>
                </a14:m>
                <a:r>
                  <a:rPr kumimoji="0" lang="en-US" sz="2000" b="0" i="0" u="none" strike="noStrike" kern="1200" cap="none" spc="0" normalizeH="0" baseline="0" noProof="0" dirty="0">
                    <a:ln>
                      <a:noFill/>
                    </a:ln>
                    <a:solidFill>
                      <a:srgbClr val="000000"/>
                    </a:solidFill>
                    <a:effectLst/>
                    <a:uLnTx/>
                    <a:uFillTx/>
                    <a:latin typeface="Cambria" panose="02040503050406030204"/>
                    <a:ea typeface="+mn-ea"/>
                    <a:cs typeface="+mn-cs"/>
                  </a:rPr>
                  <a:t> ↔ </a:t>
                </a:r>
                <a14:m>
                  <m:oMath xmlns:m="http://schemas.openxmlformats.org/officeDocument/2006/math">
                    <m:r>
                      <m:rPr>
                        <m:sty m:val="p"/>
                      </m:rP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Phasor</m:t>
                    </m:r>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Notation</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sz="20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Then</m:t>
                    </m:r>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d>
                      <m:d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t</m:t>
                        </m:r>
                      </m:e>
                    </m:d>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ℛ</m:t>
                    </m:r>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d>
                      <m:dPr>
                        <m:begChr m:val="{"/>
                        <m:endChr m:val="}"/>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2000" b="1"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𝐕</m:t>
                            </m:r>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e>
                          <m:sup>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ωt</m:t>
                            </m:r>
                          </m:sup>
                        </m:sSup>
                      </m:e>
                    </m:d>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r>
                  <a:rPr kumimoji="0" lang="en-US" sz="20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Where phasor </a:t>
                </a:r>
                <a14:m>
                  <m:oMath xmlns:m="http://schemas.openxmlformats.org/officeDocument/2006/math">
                    <m:r>
                      <a:rPr kumimoji="0" lang="en-US" sz="2000" b="1"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𝐕</m:t>
                    </m:r>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r</m:t>
                        </m:r>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e>
                      <m:sup>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up>
                    </m:sSup>
                  </m:oMath>
                </a14:m>
                <a:r>
                  <a:rPr kumimoji="0" lang="en-US" sz="20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panose="02040503050406030204"/>
                    <a:ea typeface="+mn-ea"/>
                    <a:cs typeface="+mn-cs"/>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519289" y="891491"/>
                <a:ext cx="11480799" cy="5391669"/>
              </a:xfrm>
              <a:prstGeom prst="rect">
                <a:avLst/>
              </a:prstGeom>
              <a:blipFill>
                <a:blip r:embed="rId2"/>
                <a:stretch>
                  <a:fillRect l="-264"/>
                </a:stretch>
              </a:blipFill>
            </p:spPr>
            <p:txBody>
              <a:bodyPr/>
              <a:lstStyle/>
              <a:p>
                <a:r>
                  <a:rPr lang="en-US">
                    <a:noFill/>
                  </a:rPr>
                  <a:t> </a:t>
                </a:r>
              </a:p>
            </p:txBody>
          </p:sp>
        </mc:Fallback>
      </mc:AlternateContent>
    </p:spTree>
    <p:extLst>
      <p:ext uri="{BB962C8B-B14F-4D97-AF65-F5344CB8AC3E}">
        <p14:creationId xmlns:p14="http://schemas.microsoft.com/office/powerpoint/2010/main" val="119631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 calcmode="lin" valueType="num">
                                      <p:cBhvr additive="base">
                                        <p:cTn id="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anim calcmode="lin" valueType="num">
                                      <p:cBhvr additive="base">
                                        <p:cTn id="1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anim calcmode="lin" valueType="num">
                                      <p:cBhvr additive="base">
                                        <p:cTn id="15"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 calcmode="lin" valueType="num">
                                      <p:cBhvr additive="base">
                                        <p:cTn id="19"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3" end="1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15" end="15"/>
                                            </p:txEl>
                                          </p:spTgt>
                                        </p:tgtEl>
                                        <p:attrNameLst>
                                          <p:attrName>style.visibility</p:attrName>
                                        </p:attrNameLst>
                                      </p:cBhvr>
                                      <p:to>
                                        <p:strVal val="visible"/>
                                      </p:to>
                                    </p:set>
                                    <p:anim calcmode="lin" valueType="num">
                                      <p:cBhvr additive="base">
                                        <p:cTn id="23"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15" end="1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16" end="16"/>
                                            </p:txEl>
                                          </p:spTgt>
                                        </p:tgtEl>
                                        <p:attrNameLst>
                                          <p:attrName>style.visibility</p:attrName>
                                        </p:attrNameLst>
                                      </p:cBhvr>
                                      <p:to>
                                        <p:strVal val="visible"/>
                                      </p:to>
                                    </p:set>
                                    <p:anim calcmode="lin" valueType="num">
                                      <p:cBhvr additive="base">
                                        <p:cTn id="27"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4368" y="-37761"/>
            <a:ext cx="6310710" cy="563880"/>
          </a:xfrm>
        </p:spPr>
        <p:txBody>
          <a:bodyPr>
            <a:noAutofit/>
          </a:bodyPr>
          <a:lstStyle/>
          <a:p>
            <a:r>
              <a:rPr lang="en-US" sz="4000" dirty="0"/>
              <a:t>Time Derivatives and Phasors</a:t>
            </a:r>
          </a:p>
        </p:txBody>
      </p:sp>
      <mc:AlternateContent xmlns:mc="http://schemas.openxmlformats.org/markup-compatibility/2006" xmlns:a14="http://schemas.microsoft.com/office/drawing/2010/main">
        <mc:Choice Requires="a14">
          <p:sp>
            <p:nvSpPr>
              <p:cNvPr id="4" name="Rectangle 3"/>
              <p:cNvSpPr/>
              <p:nvPr/>
            </p:nvSpPr>
            <p:spPr>
              <a:xfrm>
                <a:off x="372533" y="529316"/>
                <a:ext cx="11480800" cy="6258893"/>
              </a:xfrm>
              <a:prstGeom prst="rect">
                <a:avLst/>
              </a:prstGeom>
              <a:solidFill>
                <a:schemeClr val="tx1">
                  <a:lumMod val="95000"/>
                </a:schemeClr>
              </a:solidFill>
              <a:ln w="57150">
                <a:solidFill>
                  <a:schemeClr val="accent1"/>
                </a:solidFill>
              </a:ln>
            </p:spPr>
            <p:txBody>
              <a:bodyPr wrap="square">
                <a:spAutoFit/>
              </a:bodyPr>
              <a:lstStyle/>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Adjacent blue cosine wave changes most rapidly at zero crossings, </a:t>
                </a:r>
              </a:p>
              <a:p>
                <a:pPr marL="0" marR="0" lvl="0" indent="0" algn="l" defTabSz="914400" rtl="0" eaLnBrk="1" fontAlgn="base" latinLnBrk="0" hangingPunct="1">
                  <a:lnSpc>
                    <a:spcPct val="100000"/>
                  </a:lnSpc>
                  <a:spcBef>
                    <a:spcPct val="0"/>
                  </a:spcBef>
                  <a:spcAft>
                    <a:spcPts val="1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and has  zero change at positive and negative peak values.</a:t>
                </a:r>
              </a:p>
              <a:p>
                <a:pPr marL="1371600" marR="0" lvl="3" indent="0" algn="l" defTabSz="914400" rtl="0" eaLnBrk="1" fontAlgn="base" latinLnBrk="0" hangingPunct="1">
                  <a:lnSpc>
                    <a:spcPct val="100000"/>
                  </a:lnSpc>
                  <a:spcBef>
                    <a:spcPct val="0"/>
                  </a:spcBef>
                  <a:spcAft>
                    <a:spcPts val="1200"/>
                  </a:spcAft>
                  <a:buClrTx/>
                  <a:buSzTx/>
                  <a:buFontTx/>
                  <a:buNone/>
                  <a:tabLst/>
                  <a:defRPr/>
                </a:pPr>
                <a14:m>
                  <m:oMathPara xmlns:m="http://schemas.openxmlformats.org/officeDocument/2006/math">
                    <m:oMathParaPr>
                      <m:jc m:val="left"/>
                    </m:oMathParaPr>
                    <m:oMath xmlns:m="http://schemas.openxmlformats.org/officeDocument/2006/math">
                      <m:f>
                        <m:f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d</m:t>
                          </m:r>
                          <m:d>
                            <m:dPr>
                              <m:begChr m:val="["/>
                              <m:endChr m:val="]"/>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cos</m:t>
                              </m:r>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πft</m:t>
                                  </m:r>
                                </m:e>
                              </m:d>
                            </m:e>
                          </m:d>
                        </m:num>
                        <m:den>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d>
                        <m:d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πf</m:t>
                          </m:r>
                        </m:e>
                      </m:d>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sin</m:t>
                      </m:r>
                      <m:d>
                        <m:d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πft</m:t>
                          </m:r>
                        </m:e>
                      </m:d>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Resulting time derivative of the cosine wave leads the original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cosine wave by </a:t>
                </a:r>
                <a:r>
                  <a:rPr kumimoji="0" lang="el-GR" sz="1800" b="0" i="0" u="none" strike="noStrike" kern="1200" cap="none" spc="0" normalizeH="0" baseline="0" noProof="0" dirty="0">
                    <a:ln>
                      <a:noFill/>
                    </a:ln>
                    <a:solidFill>
                      <a:srgbClr val="000000"/>
                    </a:solidFill>
                    <a:effectLst/>
                    <a:uLnTx/>
                    <a:uFillTx/>
                    <a:latin typeface="Cambria" panose="02040503050406030204"/>
                    <a:ea typeface="+mn-ea"/>
                    <a:cs typeface="+mn-cs"/>
                  </a:rPr>
                  <a:t>π</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/2 or 90˚, and also has larger peak magnitude by</a:t>
                </a:r>
              </a:p>
              <a:p>
                <a:pPr marL="0" marR="0" lvl="0" indent="0" algn="l" defTabSz="914400" rtl="0" eaLnBrk="1" fontAlgn="base" latinLnBrk="0" hangingPunct="1">
                  <a:lnSpc>
                    <a:spcPct val="100000"/>
                  </a:lnSpc>
                  <a:spcBef>
                    <a:spcPct val="0"/>
                  </a:spcBef>
                  <a:spcAft>
                    <a:spcPts val="1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the factor of 2</a:t>
                </a:r>
                <a:r>
                  <a:rPr kumimoji="0" lang="el-GR" sz="1800" b="0" i="0" u="none" strike="noStrike" kern="1200" cap="none" spc="0" normalizeH="0" baseline="0" noProof="0" dirty="0">
                    <a:ln>
                      <a:noFill/>
                    </a:ln>
                    <a:solidFill>
                      <a:srgbClr val="000000"/>
                    </a:solidFill>
                    <a:effectLst/>
                    <a:uLnTx/>
                    <a:uFillTx/>
                    <a:latin typeface="Cambria" panose="02040503050406030204"/>
                    <a:ea typeface="+mn-ea"/>
                    <a:cs typeface="+mn-cs"/>
                  </a:rPr>
                  <a:t>π</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f.</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Derivative of a sine wave leads the sine wave by </a:t>
                </a:r>
                <a:r>
                  <a:rPr kumimoji="0" lang="el-GR" sz="1800" b="0" i="0" u="none" strike="noStrike" kern="1200" cap="none" spc="0" normalizeH="0" baseline="0" noProof="0" dirty="0">
                    <a:ln>
                      <a:noFill/>
                    </a:ln>
                    <a:solidFill>
                      <a:srgbClr val="000000"/>
                    </a:solidFill>
                    <a:effectLst/>
                    <a:uLnTx/>
                    <a:uFillTx/>
                    <a:latin typeface="Cambria" panose="02040503050406030204"/>
                    <a:ea typeface="+mn-ea"/>
                    <a:cs typeface="+mn-cs"/>
                  </a:rPr>
                  <a:t>π</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/2 or 90˚ also, </a:t>
                </a:r>
              </a:p>
              <a:p>
                <a:pPr marL="0" marR="0" lvl="0" indent="0" algn="l" defTabSz="914400" rtl="0" eaLnBrk="1" fontAlgn="base" latinLnBrk="0" hangingPunct="1">
                  <a:lnSpc>
                    <a:spcPct val="100000"/>
                  </a:lnSpc>
                  <a:spcBef>
                    <a:spcPct val="0"/>
                  </a:spcBef>
                  <a:spcAft>
                    <a:spcPts val="1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and also has larger peak magnitude by the factor of 2</a:t>
                </a:r>
                <a:r>
                  <a:rPr kumimoji="0" lang="el-GR" sz="1800" b="0" i="0" u="none" strike="noStrike" kern="1200" cap="none" spc="0" normalizeH="0" baseline="0" noProof="0" dirty="0">
                    <a:ln>
                      <a:noFill/>
                    </a:ln>
                    <a:solidFill>
                      <a:srgbClr val="000000"/>
                    </a:solidFill>
                    <a:effectLst/>
                    <a:uLnTx/>
                    <a:uFillTx/>
                    <a:latin typeface="Cambria" panose="02040503050406030204"/>
                    <a:ea typeface="+mn-ea"/>
                    <a:cs typeface="+mn-cs"/>
                  </a:rPr>
                  <a:t>π</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f.</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The associated amplitude of the time derivative of a sinusoid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increases with increasing frequency.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Capacitor current leads capacitor voltage in adjacent circuit </a:t>
                </a:r>
              </a:p>
              <a:p>
                <a:pPr marL="0" marR="0" lvl="0" indent="0" algn="l" defTabSz="914400" rtl="0" eaLnBrk="1" fontAlgn="base" latinLnBrk="0" hangingPunct="1">
                  <a:lnSpc>
                    <a:spcPct val="100000"/>
                  </a:lnSpc>
                  <a:spcBef>
                    <a:spcPct val="0"/>
                  </a:spcBef>
                  <a:spcAft>
                    <a:spcPts val="180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because</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i</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C</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t</m:t>
                          </m:r>
                        </m:e>
                      </m:d>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C</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e>
                          </m:d>
                        </m:num>
                        <m:den>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i</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C</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t</m:t>
                          </m:r>
                        </m:e>
                      </m:d>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also</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increases</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with</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increasing</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f</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Inductor voltage leads inductor current in adjacent circuit</a:t>
                </a:r>
              </a:p>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because </a:t>
                </a:r>
                <a14:m>
                  <m:oMath xmlns:m="http://schemas.openxmlformats.org/officeDocument/2006/math">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L</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t</m:t>
                        </m:r>
                      </m:e>
                    </m:d>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L</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di</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e>
                        </m:d>
                      </m:num>
                      <m:den>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L</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t</m:t>
                        </m:r>
                      </m:e>
                    </m:d>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also</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increases</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with</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increasing</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f</m:t>
                    </m:r>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p:txBody>
          </p:sp>
        </mc:Choice>
        <mc:Fallback xmlns="">
          <p:sp>
            <p:nvSpPr>
              <p:cNvPr id="4" name="Rectangle 3"/>
              <p:cNvSpPr>
                <a:spLocks noRot="1" noChangeAspect="1" noMove="1" noResize="1" noEditPoints="1" noAdjustHandles="1" noChangeArrowheads="1" noChangeShapeType="1" noTextEdit="1"/>
              </p:cNvSpPr>
              <p:nvPr/>
            </p:nvSpPr>
            <p:spPr>
              <a:xfrm>
                <a:off x="372533" y="529316"/>
                <a:ext cx="11480800" cy="6258893"/>
              </a:xfrm>
              <a:prstGeom prst="rect">
                <a:avLst/>
              </a:prstGeom>
              <a:blipFill>
                <a:blip r:embed="rId3"/>
                <a:stretch>
                  <a:fillRect l="-211" t="-290"/>
                </a:stretch>
              </a:blipFill>
              <a:ln w="57150">
                <a:solidFill>
                  <a:schemeClr val="accent1"/>
                </a:solidFill>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4D01D468-6805-4A21-9B6E-2E92A189762B}"/>
              </a:ext>
            </a:extLst>
          </p:cNvPr>
          <p:cNvGrpSpPr/>
          <p:nvPr/>
        </p:nvGrpSpPr>
        <p:grpSpPr>
          <a:xfrm>
            <a:off x="7324207" y="4144661"/>
            <a:ext cx="3591377" cy="1245374"/>
            <a:chOff x="7324207" y="4144661"/>
            <a:chExt cx="3591377" cy="1245374"/>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207" y="4144661"/>
              <a:ext cx="1597763" cy="124537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0C67FF3-63F0-42E8-8D2B-C7492FF60038}"/>
                    </a:ext>
                  </a:extLst>
                </p:cNvPr>
                <p:cNvSpPr txBox="1"/>
                <p:nvPr/>
              </p:nvSpPr>
              <p:spPr>
                <a:xfrm>
                  <a:off x="9052573" y="4466705"/>
                  <a:ext cx="1863011" cy="923330"/>
                </a:xfrm>
                <a:prstGeom prst="rect">
                  <a:avLst/>
                </a:prstGeom>
                <a:noFill/>
              </p:spPr>
              <p:txBody>
                <a:bodyPr wrap="none" rtlCol="0">
                  <a:spAutoFit/>
                </a:bodyPr>
                <a:lstStyle/>
                <a:p>
                  <a:pPr lvl="0">
                    <a:defRPr/>
                  </a:pPr>
                  <a:r>
                    <a:rPr kumimoji="0" lang="en-US" altLang="en-US" sz="1800" b="0" u="none" strike="noStrike" kern="1200" cap="none" spc="0" normalizeH="0" baseline="0" noProof="0" dirty="0">
                      <a:ln>
                        <a:noFill/>
                      </a:ln>
                      <a:solidFill>
                        <a:srgbClr val="000000"/>
                      </a:solidFill>
                      <a:effectLst/>
                      <a:uLnTx/>
                      <a:uFillTx/>
                      <a:ea typeface="ＭＳ Ｐゴシック" pitchFamily="34" charset="-128"/>
                      <a:cs typeface="+mn-cs"/>
                    </a:rPr>
                    <a:t>   </a:t>
                  </a:r>
                  <a14:m>
                    <m:oMath xmlns:m="http://schemas.openxmlformats.org/officeDocument/2006/math">
                      <m:sSub>
                        <m:sSub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C</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t</m:t>
                          </m:r>
                        </m:e>
                      </m:d>
                    </m:oMath>
                  </a14:m>
                  <a:r>
                    <a:rPr kumimoji="0" lang="en-US" sz="1800" b="0" i="0" u="none" strike="noStrike" kern="1200" cap="none" spc="0" normalizeH="0" baseline="0" noProof="0" dirty="0">
                      <a:ln>
                        <a:noFill/>
                      </a:ln>
                      <a:solidFill>
                        <a:srgbClr val="FFFFFF"/>
                      </a:solidFill>
                      <a:effectLst/>
                      <a:uLnTx/>
                      <a:uFillTx/>
                      <a:latin typeface="Cambria" panose="02040503050406030204"/>
                      <a:ea typeface="+mn-ea"/>
                      <a:cs typeface="+mn-cs"/>
                    </a:rPr>
                    <a:t> </a:t>
                  </a:r>
                  <a14:m>
                    <m:oMath xmlns:m="http://schemas.openxmlformats.org/officeDocument/2006/math">
                      <m:r>
                        <m:rPr>
                          <m:sty m:val="p"/>
                        </m:rPr>
                        <a:rPr lang="en-US" altLang="en-US">
                          <a:solidFill>
                            <a:srgbClr val="000000"/>
                          </a:solidFill>
                          <a:latin typeface="Cambria Math" panose="02040503050406030204" pitchFamily="18" charset="0"/>
                          <a:ea typeface="ＭＳ Ｐゴシック" pitchFamily="34" charset="-128"/>
                        </a:rPr>
                        <m:t>equals</m:t>
                      </m:r>
                      <m:r>
                        <a:rPr lang="en-US" altLang="en-US">
                          <a:solidFill>
                            <a:srgbClr val="000000"/>
                          </a:solidFill>
                          <a:latin typeface="Cambria Math" panose="02040503050406030204" pitchFamily="18" charset="0"/>
                          <a:ea typeface="ＭＳ Ｐゴシック" pitchFamily="34" charset="-128"/>
                        </a:rPr>
                        <m:t> </m:t>
                      </m:r>
                    </m:oMath>
                  </a14:m>
                  <a:endParaRPr lang="en-US" altLang="en-US" dirty="0">
                    <a:solidFill>
                      <a:srgbClr val="000000"/>
                    </a:solidFill>
                    <a:latin typeface="Cambria Math" panose="02040503050406030204" pitchFamily="18" charset="0"/>
                    <a:ea typeface="ＭＳ Ｐゴシック" pitchFamily="34" charset="-128"/>
                  </a:endParaRPr>
                </a:p>
                <a:p>
                  <a:pPr lvl="0">
                    <a:defRPr/>
                  </a:pPr>
                  <a14:m>
                    <m:oMathPara xmlns:m="http://schemas.openxmlformats.org/officeDocument/2006/math">
                      <m:oMathParaPr>
                        <m:jc m:val="centerGroup"/>
                      </m:oMathParaPr>
                      <m:oMath xmlns:m="http://schemas.openxmlformats.org/officeDocument/2006/math">
                        <m:r>
                          <m:rPr>
                            <m:sty m:val="p"/>
                          </m:rPr>
                          <a:rPr lang="en-US" altLang="en-US">
                            <a:solidFill>
                              <a:srgbClr val="000000"/>
                            </a:solidFill>
                            <a:latin typeface="Cambria Math" panose="02040503050406030204" pitchFamily="18" charset="0"/>
                            <a:ea typeface="ＭＳ Ｐゴシック" pitchFamily="34" charset="-128"/>
                          </a:rPr>
                          <m:t>app</m:t>
                        </m:r>
                        <m:r>
                          <m:rPr>
                            <m:nor/>
                          </m:rPr>
                          <a:rPr lang="en-US" altLang="en-US">
                            <a:solidFill>
                              <a:srgbClr val="000000"/>
                            </a:solidFill>
                            <a:latin typeface="Cambria Math" panose="02040503050406030204" pitchFamily="18" charset="0"/>
                            <a:ea typeface="ＭＳ Ｐゴシック" pitchFamily="34" charset="-128"/>
                          </a:rPr>
                          <m:t>lied</m:t>
                        </m:r>
                        <m:r>
                          <m:rPr>
                            <m:nor/>
                          </m:rPr>
                          <a:rPr lang="en-US" altLang="en-US">
                            <a:solidFill>
                              <a:srgbClr val="000000"/>
                            </a:solidFill>
                            <a:latin typeface="Cambria Math" panose="02040503050406030204" pitchFamily="18" charset="0"/>
                            <a:ea typeface="ＭＳ Ｐゴシック" pitchFamily="34" charset="-128"/>
                          </a:rPr>
                          <m:t> </m:t>
                        </m:r>
                        <m:r>
                          <m:rPr>
                            <m:nor/>
                          </m:rPr>
                          <a:rPr lang="en-US" altLang="en-US">
                            <a:solidFill>
                              <a:srgbClr val="000000"/>
                            </a:solidFill>
                            <a:latin typeface="Cambria Math" panose="02040503050406030204" pitchFamily="18" charset="0"/>
                            <a:ea typeface="ＭＳ Ｐゴシック" pitchFamily="34" charset="-128"/>
                          </a:rPr>
                          <m:t>voltage</m:t>
                        </m:r>
                        <m:r>
                          <m:rPr>
                            <m:nor/>
                          </m:rPr>
                          <a:rPr lang="en-US" dirty="0">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mbria" panose="02040503050406030204"/>
                    <a:ea typeface="+mn-ea"/>
                    <a:cs typeface="+mn-cs"/>
                  </a:endParaRPr>
                </a:p>
              </p:txBody>
            </p:sp>
          </mc:Choice>
          <mc:Fallback xmlns="">
            <p:sp>
              <p:nvSpPr>
                <p:cNvPr id="11" name="TextBox 10">
                  <a:extLst>
                    <a:ext uri="{FF2B5EF4-FFF2-40B4-BE49-F238E27FC236}">
                      <a16:creationId xmlns:a16="http://schemas.microsoft.com/office/drawing/2014/main" id="{C0C67FF3-63F0-42E8-8D2B-C7492FF60038}"/>
                    </a:ext>
                  </a:extLst>
                </p:cNvPr>
                <p:cNvSpPr txBox="1">
                  <a:spLocks noRot="1" noChangeAspect="1" noMove="1" noResize="1" noEditPoints="1" noAdjustHandles="1" noChangeArrowheads="1" noChangeShapeType="1" noTextEdit="1"/>
                </p:cNvSpPr>
                <p:nvPr/>
              </p:nvSpPr>
              <p:spPr>
                <a:xfrm>
                  <a:off x="9052573" y="4466705"/>
                  <a:ext cx="1863011" cy="923330"/>
                </a:xfrm>
                <a:prstGeom prst="rect">
                  <a:avLst/>
                </a:prstGeom>
                <a:blipFill>
                  <a:blip r:embed="rId5"/>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AB5876A6-5A40-464C-99B7-EF7AD4E9E157}"/>
              </a:ext>
            </a:extLst>
          </p:cNvPr>
          <p:cNvGrpSpPr/>
          <p:nvPr/>
        </p:nvGrpSpPr>
        <p:grpSpPr>
          <a:xfrm>
            <a:off x="7338269" y="5422525"/>
            <a:ext cx="3691615" cy="1299735"/>
            <a:chOff x="7338269" y="5422525"/>
            <a:chExt cx="3691615" cy="1299735"/>
          </a:xfrm>
        </p:grpSpPr>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8269" y="5422525"/>
              <a:ext cx="1597763" cy="129973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BDC4577-25FE-49DB-AC50-EDE847B01DA8}"/>
                    </a:ext>
                  </a:extLst>
                </p:cNvPr>
                <p:cNvSpPr txBox="1"/>
                <p:nvPr/>
              </p:nvSpPr>
              <p:spPr>
                <a:xfrm>
                  <a:off x="9166873" y="5777231"/>
                  <a:ext cx="1863011" cy="92333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v</m:t>
                            </m:r>
                          </m:e>
                          <m: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L</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t</m:t>
                            </m:r>
                          </m:e>
                        </m:d>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 </m:t>
                        </m:r>
                        <m:r>
                          <m:rPr>
                            <m:sty m:val="p"/>
                          </m:rPr>
                          <a:rPr lang="en-US" altLang="en-US">
                            <a:solidFill>
                              <a:srgbClr val="000000"/>
                            </a:solidFill>
                            <a:latin typeface="Cambria Math" panose="02040503050406030204" pitchFamily="18" charset="0"/>
                            <a:ea typeface="ＭＳ Ｐゴシック" pitchFamily="34" charset="-128"/>
                          </a:rPr>
                          <m:t>equals</m:t>
                        </m:r>
                        <m:r>
                          <a:rPr lang="en-US" altLang="en-US">
                            <a:solidFill>
                              <a:srgbClr val="000000"/>
                            </a:solidFill>
                            <a:latin typeface="Cambria Math" panose="02040503050406030204" pitchFamily="18" charset="0"/>
                            <a:ea typeface="ＭＳ Ｐゴシック" pitchFamily="34" charset="-128"/>
                          </a:rPr>
                          <m:t> </m:t>
                        </m:r>
                      </m:oMath>
                    </m:oMathPara>
                  </a14:m>
                  <a:endParaRPr lang="en-US" altLang="en-US" dirty="0">
                    <a:solidFill>
                      <a:srgbClr val="000000"/>
                    </a:solidFill>
                    <a:latin typeface="Cambria Math" panose="02040503050406030204" pitchFamily="18" charset="0"/>
                    <a:ea typeface="ＭＳ Ｐゴシック" pitchFamily="34" charset="-128"/>
                  </a:endParaRPr>
                </a:p>
                <a:p>
                  <a:pPr lvl="0">
                    <a:defRPr/>
                  </a:pPr>
                  <a14:m>
                    <m:oMathPara xmlns:m="http://schemas.openxmlformats.org/officeDocument/2006/math">
                      <m:oMathParaPr>
                        <m:jc m:val="centerGroup"/>
                      </m:oMathParaPr>
                      <m:oMath xmlns:m="http://schemas.openxmlformats.org/officeDocument/2006/math">
                        <m:r>
                          <m:rPr>
                            <m:sty m:val="p"/>
                          </m:rPr>
                          <a:rPr lang="en-US" altLang="en-US">
                            <a:solidFill>
                              <a:srgbClr val="000000"/>
                            </a:solidFill>
                            <a:latin typeface="Cambria Math" panose="02040503050406030204" pitchFamily="18" charset="0"/>
                            <a:ea typeface="ＭＳ Ｐゴシック" pitchFamily="34" charset="-128"/>
                          </a:rPr>
                          <m:t>app</m:t>
                        </m:r>
                        <m:r>
                          <m:rPr>
                            <m:nor/>
                          </m:rPr>
                          <a:rPr lang="en-US" altLang="en-US">
                            <a:solidFill>
                              <a:srgbClr val="000000"/>
                            </a:solidFill>
                            <a:latin typeface="Cambria Math" panose="02040503050406030204" pitchFamily="18" charset="0"/>
                            <a:ea typeface="ＭＳ Ｐゴシック" pitchFamily="34" charset="-128"/>
                          </a:rPr>
                          <m:t>lied</m:t>
                        </m:r>
                        <m:r>
                          <m:rPr>
                            <m:nor/>
                          </m:rPr>
                          <a:rPr lang="en-US" altLang="en-US">
                            <a:solidFill>
                              <a:srgbClr val="000000"/>
                            </a:solidFill>
                            <a:latin typeface="Cambria Math" panose="02040503050406030204" pitchFamily="18" charset="0"/>
                            <a:ea typeface="ＭＳ Ｐゴシック" pitchFamily="34" charset="-128"/>
                          </a:rPr>
                          <m:t> </m:t>
                        </m:r>
                        <m:r>
                          <m:rPr>
                            <m:nor/>
                          </m:rPr>
                          <a:rPr lang="en-US" altLang="en-US">
                            <a:solidFill>
                              <a:srgbClr val="000000"/>
                            </a:solidFill>
                            <a:latin typeface="Cambria Math" panose="02040503050406030204" pitchFamily="18" charset="0"/>
                            <a:ea typeface="ＭＳ Ｐゴシック" pitchFamily="34" charset="-128"/>
                          </a:rPr>
                          <m:t>voltage</m:t>
                        </m:r>
                        <m:r>
                          <m:rPr>
                            <m:nor/>
                          </m:rPr>
                          <a:rPr lang="en-US" dirty="0">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mbria" panose="02040503050406030204"/>
                    <a:ea typeface="+mn-ea"/>
                    <a:cs typeface="+mn-cs"/>
                  </a:endParaRPr>
                </a:p>
              </p:txBody>
            </p:sp>
          </mc:Choice>
          <mc:Fallback xmlns="">
            <p:sp>
              <p:nvSpPr>
                <p:cNvPr id="12" name="TextBox 11">
                  <a:extLst>
                    <a:ext uri="{FF2B5EF4-FFF2-40B4-BE49-F238E27FC236}">
                      <a16:creationId xmlns:a16="http://schemas.microsoft.com/office/drawing/2014/main" id="{9BDC4577-25FE-49DB-AC50-EDE847B01DA8}"/>
                    </a:ext>
                  </a:extLst>
                </p:cNvPr>
                <p:cNvSpPr txBox="1">
                  <a:spLocks noRot="1" noChangeAspect="1" noMove="1" noResize="1" noEditPoints="1" noAdjustHandles="1" noChangeArrowheads="1" noChangeShapeType="1" noTextEdit="1"/>
                </p:cNvSpPr>
                <p:nvPr/>
              </p:nvSpPr>
              <p:spPr>
                <a:xfrm>
                  <a:off x="9166873" y="5777231"/>
                  <a:ext cx="1863011" cy="923330"/>
                </a:xfrm>
                <a:prstGeom prst="rect">
                  <a:avLst/>
                </a:prstGeom>
                <a:blipFill>
                  <a:blip r:embed="rId7"/>
                  <a:stretch>
                    <a:fillRect/>
                  </a:stretch>
                </a:blipFill>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AB909668-D398-4F6A-A319-A0335B26F583}"/>
              </a:ext>
            </a:extLst>
          </p:cNvPr>
          <p:cNvPicPr>
            <a:picLocks noChangeAspect="1"/>
          </p:cNvPicPr>
          <p:nvPr/>
        </p:nvPicPr>
        <p:blipFill>
          <a:blip r:embed="rId8"/>
          <a:stretch>
            <a:fillRect/>
          </a:stretch>
        </p:blipFill>
        <p:spPr>
          <a:xfrm>
            <a:off x="7624832" y="594470"/>
            <a:ext cx="4160434" cy="3485039"/>
          </a:xfrm>
          <a:prstGeom prst="rect">
            <a:avLst/>
          </a:prstGeom>
        </p:spPr>
      </p:pic>
    </p:spTree>
    <p:extLst>
      <p:ext uri="{BB962C8B-B14F-4D97-AF65-F5344CB8AC3E}">
        <p14:creationId xmlns:p14="http://schemas.microsoft.com/office/powerpoint/2010/main" val="407149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 calcmode="lin" valueType="num">
                                      <p:cBhvr additive="base">
                                        <p:cTn id="1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 calcmode="lin" valueType="num">
                                      <p:cBhvr additive="base">
                                        <p:cTn id="2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 calcmode="lin" valueType="num">
                                      <p:cBhvr additive="base">
                                        <p:cTn id="2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 calcmode="lin" valueType="num">
                                      <p:cBhvr additive="base">
                                        <p:cTn id="3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anim calcmode="lin" valueType="num">
                                      <p:cBhvr additive="base">
                                        <p:cTn id="39"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anim calcmode="lin" valueType="num">
                                      <p:cBhvr additive="base">
                                        <p:cTn id="51"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anim calcmode="lin" valueType="num">
                                      <p:cBhvr additive="base">
                                        <p:cTn id="55"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anim calcmode="lin" valueType="num">
                                      <p:cBhvr additive="base">
                                        <p:cTn id="67"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14" end="14"/>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anim calcmode="lin" valueType="num">
                                      <p:cBhvr additive="base">
                                        <p:cTn id="71"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4">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9602" y="24829"/>
            <a:ext cx="8397239" cy="572258"/>
          </a:xfrm>
        </p:spPr>
        <p:txBody>
          <a:bodyPr>
            <a:noAutofit/>
          </a:bodyPr>
          <a:lstStyle/>
          <a:p>
            <a:r>
              <a:rPr lang="en-US" sz="4000" dirty="0"/>
              <a:t>Impedance for Series RC and RL Circuits</a:t>
            </a:r>
          </a:p>
        </p:txBody>
      </p:sp>
      <mc:AlternateContent xmlns:mc="http://schemas.openxmlformats.org/markup-compatibility/2006" xmlns:a14="http://schemas.microsoft.com/office/drawing/2010/main">
        <mc:Choice Requires="a14">
          <p:sp>
            <p:nvSpPr>
              <p:cNvPr id="4" name="TextBox 3"/>
              <p:cNvSpPr txBox="1"/>
              <p:nvPr/>
            </p:nvSpPr>
            <p:spPr>
              <a:xfrm>
                <a:off x="349956" y="691683"/>
                <a:ext cx="11514666" cy="591726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Z</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of a purely resistive AC circuit equals </a:t>
                </a: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∠0°</m:t>
                    </m:r>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Z</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of an ideal capacitor equals: </a:t>
                </a:r>
                <a14:m>
                  <m:oMath xmlns:m="http://schemas.openxmlformats.org/officeDocument/2006/math">
                    <m:sSub>
                      <m:sSub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𝐙</m:t>
                        </m:r>
                      </m:e>
                      <m:sub>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𝐂</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𝐕</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num>
                      <m:den>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𝐈</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∅+90°</m:t>
                            </m:r>
                          </m:e>
                        </m:d>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X</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−90˚</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j</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X</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with</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X</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type m:val="li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ωC</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type m:val="li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πfC</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Z</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of an ideal inductor equals: </a:t>
                </a:r>
                <a14:m>
                  <m:oMath xmlns:m="http://schemas.openxmlformats.org/officeDocument/2006/math">
                    <m:sSub>
                      <m:sSub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𝐙</m:t>
                        </m:r>
                      </m:e>
                      <m:sub>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𝐋</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𝐕</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∅+90°</m:t>
                            </m:r>
                          </m:e>
                        </m:d>
                      </m:num>
                      <m:den>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𝐈</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X</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∠90˚</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j</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X</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with</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X</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ωL</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πfL</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ts val="4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Z</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is a complex number consisting of resistive (real) and reactive (imaginary) components for series RC and RL circuits.</a:t>
                </a:r>
              </a:p>
              <a:p>
                <a:pPr marL="0" marR="0" lvl="0" indent="0" algn="l" defTabSz="914400" rtl="0" eaLnBrk="1" fontAlgn="base" latinLnBrk="0" hangingPunct="1">
                  <a:lnSpc>
                    <a:spcPct val="100000"/>
                  </a:lnSpc>
                  <a:spcBef>
                    <a:spcPct val="0"/>
                  </a:spcBef>
                  <a:spcAft>
                    <a:spcPts val="2400"/>
                  </a:spcAft>
                  <a:buClrTx/>
                  <a:buSzTx/>
                  <a:buFontTx/>
                  <a:buNone/>
                  <a:tabLst/>
                  <a:defRPr/>
                </a:pPr>
                <a14:m>
                  <m:oMath xmlns:m="http://schemas.openxmlformats.org/officeDocument/2006/math">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Series</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RC</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 → </m:t>
                    </m:r>
                    <m:sSub>
                      <m:sSub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𝐙</m:t>
                        </m:r>
                      </m:e>
                      <m:sub>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𝐞𝐪</m:t>
                        </m:r>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_</m:t>
                        </m:r>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𝐑𝐂</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j</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X</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(Quadrant IV).   Series RL → </a:t>
                </a:r>
                <a14:m>
                  <m:oMath xmlns:m="http://schemas.openxmlformats.org/officeDocument/2006/math">
                    <m:sSub>
                      <m:sSub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𝐙</m:t>
                        </m:r>
                      </m:e>
                      <m:sub>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𝐞𝐪</m:t>
                        </m:r>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_</m:t>
                        </m:r>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𝐑𝐋</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j</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X</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m:t>
                        </m:r>
                      </m:sub>
                    </m:sSub>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Quadrant</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I</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ts val="240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49956" y="691683"/>
                <a:ext cx="11514666" cy="5917261"/>
              </a:xfrm>
              <a:prstGeom prst="rect">
                <a:avLst/>
              </a:prstGeom>
              <a:blipFill>
                <a:blip r:embed="rId2"/>
                <a:stretch>
                  <a:fillRect l="-105" t="-204"/>
                </a:stretch>
              </a:blipFill>
            </p:spPr>
            <p:txBody>
              <a:bodyPr/>
              <a:lstStyle/>
              <a:p>
                <a:r>
                  <a:rPr lang="en-US">
                    <a:noFill/>
                  </a:rPr>
                  <a:t> </a:t>
                </a:r>
              </a:p>
            </p:txBody>
          </p:sp>
        </mc:Fallback>
      </mc:AlternateContent>
      <p:grpSp>
        <p:nvGrpSpPr>
          <p:cNvPr id="9" name="Group 8"/>
          <p:cNvGrpSpPr/>
          <p:nvPr/>
        </p:nvGrpSpPr>
        <p:grpSpPr>
          <a:xfrm>
            <a:off x="3043602" y="4462857"/>
            <a:ext cx="2631740" cy="2005967"/>
            <a:chOff x="5938485" y="3987700"/>
            <a:chExt cx="3508987" cy="2674624"/>
          </a:xfrm>
        </p:grpSpPr>
        <p:cxnSp>
          <p:nvCxnSpPr>
            <p:cNvPr id="42" name="Straight Arrow Connector 41"/>
            <p:cNvCxnSpPr/>
            <p:nvPr/>
          </p:nvCxnSpPr>
          <p:spPr>
            <a:xfrm>
              <a:off x="5938485" y="5446842"/>
              <a:ext cx="3058541" cy="4812"/>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a:xfrm flipV="1">
              <a:off x="7470755" y="4227837"/>
              <a:ext cx="8637" cy="2434487"/>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p:cNvCxnSpPr/>
            <p:nvPr/>
          </p:nvCxnSpPr>
          <p:spPr>
            <a:xfrm>
              <a:off x="7474249" y="5451654"/>
              <a:ext cx="567248" cy="718462"/>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949045" y="5311544"/>
              <a:ext cx="498427" cy="28478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88" b="0" i="0" u="none" strike="noStrike" kern="1200" cap="none" spc="0" normalizeH="0" baseline="0" noProof="0" dirty="0">
                  <a:ln>
                    <a:noFill/>
                  </a:ln>
                  <a:solidFill>
                    <a:srgbClr val="000000"/>
                  </a:solidFill>
                  <a:effectLst/>
                  <a:uLnTx/>
                  <a:uFillTx/>
                  <a:latin typeface="Cambria" panose="02040503050406030204"/>
                  <a:ea typeface="+mn-ea"/>
                  <a:cs typeface="+mn-cs"/>
                </a:rPr>
                <a:t>Real</a:t>
              </a:r>
            </a:p>
          </p:txBody>
        </p:sp>
        <p:sp>
          <p:nvSpPr>
            <p:cNvPr id="46" name="TextBox 45"/>
            <p:cNvSpPr txBox="1"/>
            <p:nvPr/>
          </p:nvSpPr>
          <p:spPr>
            <a:xfrm>
              <a:off x="7703158" y="5533307"/>
              <a:ext cx="321029" cy="28478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88"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θ</a:t>
              </a:r>
              <a:endParaRPr kumimoji="0" lang="en-US" sz="788"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7" name="Arc 46"/>
            <p:cNvSpPr/>
            <p:nvPr/>
          </p:nvSpPr>
          <p:spPr>
            <a:xfrm rot="3996947">
              <a:off x="7427794" y="5340463"/>
              <a:ext cx="337672" cy="380700"/>
            </a:xfrm>
            <a:prstGeom prst="arc">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mbria" panose="02040503050406030204"/>
                <a:ea typeface="+mn-ea"/>
                <a:cs typeface="+mn-cs"/>
              </a:endParaRPr>
            </a:p>
          </p:txBody>
        </p:sp>
        <p:cxnSp>
          <p:nvCxnSpPr>
            <p:cNvPr id="48" name="Straight Connector 47"/>
            <p:cNvCxnSpPr/>
            <p:nvPr/>
          </p:nvCxnSpPr>
          <p:spPr>
            <a:xfrm>
              <a:off x="8047019" y="5452188"/>
              <a:ext cx="0" cy="72632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467755" y="6179096"/>
              <a:ext cx="584027"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092649" y="3987700"/>
              <a:ext cx="840401" cy="28478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88" b="0" i="0" u="none" strike="noStrike" kern="1200" cap="none" spc="0" normalizeH="0" baseline="0" noProof="0" dirty="0">
                  <a:ln>
                    <a:noFill/>
                  </a:ln>
                  <a:solidFill>
                    <a:srgbClr val="000000"/>
                  </a:solidFill>
                  <a:effectLst/>
                  <a:uLnTx/>
                  <a:uFillTx/>
                  <a:latin typeface="Cambria" panose="02040503050406030204"/>
                  <a:ea typeface="+mn-ea"/>
                  <a:cs typeface="+mn-cs"/>
                </a:rPr>
                <a:t>Imaginary</a:t>
              </a:r>
            </a:p>
          </p:txBody>
        </p:sp>
        <mc:AlternateContent xmlns:mc="http://schemas.openxmlformats.org/markup-compatibility/2006" xmlns:a14="http://schemas.microsoft.com/office/drawing/2010/main">
          <mc:Choice Requires="a14">
            <p:sp>
              <p:nvSpPr>
                <p:cNvPr id="51" name="TextBox 50"/>
                <p:cNvSpPr txBox="1"/>
                <p:nvPr/>
              </p:nvSpPr>
              <p:spPr>
                <a:xfrm>
                  <a:off x="7938899" y="6170116"/>
                  <a:ext cx="691472" cy="32419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9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9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𝐙</m:t>
                            </m:r>
                          </m:e>
                          <m:sub>
                            <m:r>
                              <a:rPr kumimoji="0" lang="en-US" sz="9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𝐞𝐪</m:t>
                            </m:r>
                            <m:r>
                              <a:rPr kumimoji="0" lang="en-US" sz="9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_</m:t>
                            </m:r>
                            <m:r>
                              <a:rPr kumimoji="0" lang="en-US" sz="9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𝐑𝐂</m:t>
                            </m:r>
                          </m:sub>
                        </m:sSub>
                      </m:oMath>
                    </m:oMathPara>
                  </a14:m>
                  <a:endParaRPr kumimoji="0" lang="en-US" sz="9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7938899" y="6170116"/>
                  <a:ext cx="691472" cy="324191"/>
                </a:xfrm>
                <a:prstGeom prst="rect">
                  <a:avLst/>
                </a:prstGeom>
                <a:blipFill rotWithShape="0">
                  <a:blip r:embed="rId3"/>
                  <a:stretch>
                    <a:fillRect/>
                  </a:stretch>
                </a:blipFill>
              </p:spPr>
              <p:txBody>
                <a:bodyPr/>
                <a:lstStyle/>
                <a:p>
                  <a:r>
                    <a:rPr lang="en-US">
                      <a:noFill/>
                    </a:rPr>
                    <a:t> </a:t>
                  </a:r>
                </a:p>
              </p:txBody>
            </p:sp>
          </mc:Fallback>
        </mc:AlternateContent>
        <p:cxnSp>
          <p:nvCxnSpPr>
            <p:cNvPr id="55" name="Straight Arrow Connector 54"/>
            <p:cNvCxnSpPr/>
            <p:nvPr/>
          </p:nvCxnSpPr>
          <p:spPr>
            <a:xfrm flipV="1">
              <a:off x="7471772" y="5449248"/>
              <a:ext cx="569725" cy="604"/>
            </a:xfrm>
            <a:prstGeom prst="straightConnector1">
              <a:avLst/>
            </a:prstGeom>
            <a:ln w="25400">
              <a:solidFill>
                <a:srgbClr val="004BE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7468952" y="5438998"/>
              <a:ext cx="6720" cy="739513"/>
            </a:xfrm>
            <a:prstGeom prst="straightConnector1">
              <a:avLst/>
            </a:prstGeom>
            <a:ln w="25400">
              <a:solidFill>
                <a:schemeClr val="accent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7623808" y="5189487"/>
              <a:ext cx="342403" cy="30777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mbria" panose="02040503050406030204"/>
                  <a:ea typeface="+mn-ea"/>
                  <a:cs typeface="+mn-cs"/>
                </a:rPr>
                <a:t>R</a:t>
              </a:r>
              <a:endParaRPr kumimoji="0" lang="en-US" sz="9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endParaRPr>
            </a:p>
          </p:txBody>
        </p:sp>
        <p:sp>
          <p:nvSpPr>
            <p:cNvPr id="64" name="TextBox 63"/>
            <p:cNvSpPr txBox="1"/>
            <p:nvPr/>
          </p:nvSpPr>
          <p:spPr>
            <a:xfrm>
              <a:off x="7089228" y="5627871"/>
              <a:ext cx="391560" cy="30777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mbria" panose="02040503050406030204"/>
                  <a:ea typeface="+mn-ea"/>
                  <a:cs typeface="+mn-cs"/>
                </a:rPr>
                <a:t>X</a:t>
              </a:r>
              <a:r>
                <a:rPr kumimoji="0" lang="en-US" sz="900" b="0" i="0" u="none" strike="noStrike" kern="1200" cap="none" spc="0" normalizeH="0" baseline="-25000" noProof="0" dirty="0">
                  <a:ln>
                    <a:noFill/>
                  </a:ln>
                  <a:solidFill>
                    <a:srgbClr val="000000"/>
                  </a:solidFill>
                  <a:effectLst/>
                  <a:uLnTx/>
                  <a:uFillTx/>
                  <a:latin typeface="Cambria" panose="02040503050406030204"/>
                  <a:ea typeface="+mn-ea"/>
                  <a:cs typeface="+mn-cs"/>
                </a:rPr>
                <a:t>C</a:t>
              </a:r>
              <a:endParaRPr kumimoji="0" lang="en-US" sz="9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endParaRPr>
            </a:p>
          </p:txBody>
        </p:sp>
      </p:grpSp>
      <p:grpSp>
        <p:nvGrpSpPr>
          <p:cNvPr id="8" name="Group 7"/>
          <p:cNvGrpSpPr/>
          <p:nvPr/>
        </p:nvGrpSpPr>
        <p:grpSpPr>
          <a:xfrm>
            <a:off x="7745833" y="4462857"/>
            <a:ext cx="2631740" cy="1996441"/>
            <a:chOff x="782595" y="3990887"/>
            <a:chExt cx="3508987" cy="2661922"/>
          </a:xfrm>
        </p:grpSpPr>
        <p:cxnSp>
          <p:nvCxnSpPr>
            <p:cNvPr id="22" name="Straight Arrow Connector 21"/>
            <p:cNvCxnSpPr/>
            <p:nvPr/>
          </p:nvCxnSpPr>
          <p:spPr>
            <a:xfrm>
              <a:off x="782595" y="5437327"/>
              <a:ext cx="3058541" cy="4812"/>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flipV="1">
              <a:off x="2314865" y="4218322"/>
              <a:ext cx="8637" cy="2434487"/>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V="1">
              <a:off x="2318359" y="4709241"/>
              <a:ext cx="567248" cy="732898"/>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793155" y="5302029"/>
              <a:ext cx="498427" cy="28478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88" b="0" i="0" u="none" strike="noStrike" kern="1200" cap="none" spc="0" normalizeH="0" baseline="0" noProof="0" dirty="0">
                  <a:ln>
                    <a:noFill/>
                  </a:ln>
                  <a:solidFill>
                    <a:srgbClr val="000000"/>
                  </a:solidFill>
                  <a:effectLst/>
                  <a:uLnTx/>
                  <a:uFillTx/>
                  <a:latin typeface="Cambria" panose="02040503050406030204"/>
                  <a:ea typeface="+mn-ea"/>
                  <a:cs typeface="+mn-cs"/>
                </a:rPr>
                <a:t>Real</a:t>
              </a:r>
            </a:p>
          </p:txBody>
        </p:sp>
        <p:sp>
          <p:nvSpPr>
            <p:cNvPr id="28" name="TextBox 27"/>
            <p:cNvSpPr txBox="1"/>
            <p:nvPr/>
          </p:nvSpPr>
          <p:spPr>
            <a:xfrm>
              <a:off x="2564969" y="5128642"/>
              <a:ext cx="321029" cy="28478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88"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θ</a:t>
              </a:r>
              <a:endParaRPr kumimoji="0" lang="en-US" sz="788"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9" name="Arc 28"/>
            <p:cNvSpPr/>
            <p:nvPr/>
          </p:nvSpPr>
          <p:spPr>
            <a:xfrm rot="749254">
              <a:off x="2296919" y="5215169"/>
              <a:ext cx="337672" cy="380700"/>
            </a:xfrm>
            <a:prstGeom prst="arc">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mbria" panose="02040503050406030204"/>
                <a:ea typeface="+mn-ea"/>
                <a:cs typeface="+mn-cs"/>
              </a:endParaRPr>
            </a:p>
          </p:txBody>
        </p:sp>
        <p:cxnSp>
          <p:nvCxnSpPr>
            <p:cNvPr id="31" name="Straight Connector 30"/>
            <p:cNvCxnSpPr/>
            <p:nvPr/>
          </p:nvCxnSpPr>
          <p:spPr>
            <a:xfrm>
              <a:off x="2891129" y="4714004"/>
              <a:ext cx="0" cy="72632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311865" y="4712242"/>
              <a:ext cx="584027"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936759" y="3990887"/>
              <a:ext cx="840401" cy="28478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88" b="0" i="0" u="none" strike="noStrike" kern="1200" cap="none" spc="0" normalizeH="0" baseline="0" noProof="0" dirty="0">
                  <a:ln>
                    <a:noFill/>
                  </a:ln>
                  <a:solidFill>
                    <a:srgbClr val="000000"/>
                  </a:solidFill>
                  <a:effectLst/>
                  <a:uLnTx/>
                  <a:uFillTx/>
                  <a:latin typeface="Cambria" panose="02040503050406030204"/>
                  <a:ea typeface="+mn-ea"/>
                  <a:cs typeface="+mn-cs"/>
                </a:rPr>
                <a:t>Imaginary</a:t>
              </a:r>
            </a:p>
          </p:txBody>
        </p:sp>
        <mc:AlternateContent xmlns:mc="http://schemas.openxmlformats.org/markup-compatibility/2006" xmlns:a14="http://schemas.microsoft.com/office/drawing/2010/main">
          <mc:Choice Requires="a14">
            <p:sp>
              <p:nvSpPr>
                <p:cNvPr id="36" name="TextBox 35"/>
                <p:cNvSpPr txBox="1"/>
                <p:nvPr/>
              </p:nvSpPr>
              <p:spPr>
                <a:xfrm>
                  <a:off x="2885607" y="4575648"/>
                  <a:ext cx="699337" cy="3242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9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9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𝐙</m:t>
                            </m:r>
                          </m:e>
                          <m:sub>
                            <m:r>
                              <a:rPr kumimoji="0" lang="en-US" sz="9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𝐞𝐪</m:t>
                            </m:r>
                            <m:r>
                              <a:rPr kumimoji="0" lang="en-US" sz="9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_</m:t>
                            </m:r>
                            <m:r>
                              <a:rPr kumimoji="0" lang="en-US" sz="9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𝐑𝐋</m:t>
                            </m:r>
                          </m:sub>
                        </m:sSub>
                      </m:oMath>
                    </m:oMathPara>
                  </a14:m>
                  <a:endParaRPr kumimoji="0" lang="en-US" sz="9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2885607" y="4575648"/>
                  <a:ext cx="699337" cy="324277"/>
                </a:xfrm>
                <a:prstGeom prst="rect">
                  <a:avLst/>
                </a:prstGeom>
                <a:blipFill rotWithShape="0">
                  <a:blip r:embed="rId4"/>
                  <a:stretch>
                    <a:fillRect/>
                  </a:stretch>
                </a:blipFill>
              </p:spPr>
              <p:txBody>
                <a:bodyPr/>
                <a:lstStyle/>
                <a:p>
                  <a:r>
                    <a:rPr lang="en-US">
                      <a:noFill/>
                    </a:rPr>
                    <a:t> </a:t>
                  </a:r>
                </a:p>
              </p:txBody>
            </p:sp>
          </mc:Fallback>
        </mc:AlternateContent>
        <p:cxnSp>
          <p:nvCxnSpPr>
            <p:cNvPr id="59" name="Straight Arrow Connector 58"/>
            <p:cNvCxnSpPr/>
            <p:nvPr/>
          </p:nvCxnSpPr>
          <p:spPr>
            <a:xfrm flipV="1">
              <a:off x="2314865" y="4707480"/>
              <a:ext cx="1245" cy="727533"/>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498322" y="5456428"/>
              <a:ext cx="342403" cy="30777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mbria" panose="02040503050406030204"/>
                  <a:ea typeface="+mn-ea"/>
                  <a:cs typeface="+mn-cs"/>
                </a:rPr>
                <a:t>R</a:t>
              </a:r>
              <a:endParaRPr kumimoji="0" lang="en-US" sz="9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endParaRPr>
            </a:p>
          </p:txBody>
        </p:sp>
        <p:cxnSp>
          <p:nvCxnSpPr>
            <p:cNvPr id="62" name="Straight Arrow Connector 61"/>
            <p:cNvCxnSpPr/>
            <p:nvPr/>
          </p:nvCxnSpPr>
          <p:spPr>
            <a:xfrm>
              <a:off x="2313187" y="5440437"/>
              <a:ext cx="582705" cy="1702"/>
            </a:xfrm>
            <a:prstGeom prst="straightConnector1">
              <a:avLst/>
            </a:prstGeom>
            <a:ln w="25400">
              <a:solidFill>
                <a:srgbClr val="004BE2"/>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967218" y="4813069"/>
              <a:ext cx="388264" cy="30777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mbria" panose="02040503050406030204"/>
                  <a:ea typeface="+mn-ea"/>
                  <a:cs typeface="+mn-cs"/>
                </a:rPr>
                <a:t>X</a:t>
              </a:r>
              <a:r>
                <a:rPr kumimoji="0" lang="en-US" sz="900" b="0" i="0" u="none" strike="noStrike" kern="1200" cap="none" spc="0" normalizeH="0" baseline="-25000" noProof="0" dirty="0">
                  <a:ln>
                    <a:noFill/>
                  </a:ln>
                  <a:solidFill>
                    <a:srgbClr val="000000"/>
                  </a:solidFill>
                  <a:effectLst/>
                  <a:uLnTx/>
                  <a:uFillTx/>
                  <a:latin typeface="Cambria" panose="02040503050406030204"/>
                  <a:ea typeface="+mn-ea"/>
                  <a:cs typeface="+mn-cs"/>
                </a:rPr>
                <a:t>L</a:t>
              </a:r>
              <a:endParaRPr kumimoji="0" lang="en-US" sz="9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endParaRPr>
            </a:p>
          </p:txBody>
        </p:sp>
      </p:gr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5307" y="4413166"/>
            <a:ext cx="1188687" cy="106644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5320" y="4389011"/>
            <a:ext cx="1179317" cy="1114756"/>
          </a:xfrm>
          <a:prstGeom prst="rect">
            <a:avLst/>
          </a:prstGeom>
        </p:spPr>
      </p:pic>
      <p:cxnSp>
        <p:nvCxnSpPr>
          <p:cNvPr id="7" name="Straight Arrow Connector 6">
            <a:extLst>
              <a:ext uri="{FF2B5EF4-FFF2-40B4-BE49-F238E27FC236}">
                <a16:creationId xmlns:a16="http://schemas.microsoft.com/office/drawing/2014/main" id="{1BEF6085-C737-4D20-B158-7F40906C98C4}"/>
              </a:ext>
            </a:extLst>
          </p:cNvPr>
          <p:cNvCxnSpPr>
            <a:cxnSpLocks/>
          </p:cNvCxnSpPr>
          <p:nvPr/>
        </p:nvCxnSpPr>
        <p:spPr>
          <a:xfrm flipH="1">
            <a:off x="3307645" y="1636889"/>
            <a:ext cx="4438188" cy="215817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1A3E775-9BD0-4D76-9024-43B3673396A1}"/>
              </a:ext>
            </a:extLst>
          </p:cNvPr>
          <p:cNvCxnSpPr>
            <a:cxnSpLocks/>
          </p:cNvCxnSpPr>
          <p:nvPr/>
        </p:nvCxnSpPr>
        <p:spPr>
          <a:xfrm>
            <a:off x="7303392" y="2370713"/>
            <a:ext cx="271452" cy="142434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 calcmode="lin" valueType="num">
                                      <p:cBhvr additive="base">
                                        <p:cTn id="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3924" y="1"/>
            <a:ext cx="5745296" cy="498585"/>
          </a:xfrm>
        </p:spPr>
        <p:txBody>
          <a:bodyPr>
            <a:noAutofit/>
          </a:bodyPr>
          <a:lstStyle/>
          <a:p>
            <a:r>
              <a:rPr lang="en-US" sz="4000" dirty="0"/>
              <a:t>Impedance and Admittance</a:t>
            </a:r>
          </a:p>
        </p:txBody>
      </p:sp>
      <mc:AlternateContent xmlns:mc="http://schemas.openxmlformats.org/markup-compatibility/2006" xmlns:a14="http://schemas.microsoft.com/office/drawing/2010/main">
        <mc:Choice Requires="a14">
          <p:sp>
            <p:nvSpPr>
              <p:cNvPr id="4" name="TextBox 3"/>
              <p:cNvSpPr txBox="1"/>
              <p:nvPr/>
            </p:nvSpPr>
            <p:spPr>
              <a:xfrm>
                <a:off x="344311" y="747081"/>
                <a:ext cx="11503378" cy="587648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defRPr/>
                </a:pPr>
                <a:endParaRPr lang="en-US" sz="16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defRPr/>
                </a:pP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Impedance </a:t>
                </a:r>
                <a:r>
                  <a:rPr lang="en-US" sz="2000" b="1" dirty="0">
                    <a:solidFill>
                      <a:srgbClr val="000000"/>
                    </a:solidFill>
                    <a:latin typeface="Cambria Math" panose="02040503050406030204" pitchFamily="18" charset="0"/>
                    <a:ea typeface="Cambria Math" panose="02040503050406030204" pitchFamily="18" charset="0"/>
                    <a:cs typeface="Arial" panose="020B0604020202020204" pitchFamily="34" charset="0"/>
                  </a:rPr>
                  <a:t>Z</a:t>
                </a: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 is a complex number with units of Ohms (</a:t>
                </a:r>
                <a:r>
                  <a:rPr lang="el-GR"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Ω</a:t>
                </a: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a:t>
                </a:r>
              </a:p>
              <a:p>
                <a:pPr marL="285750" indent="-285750">
                  <a:buFont typeface="Arial" panose="020B0604020202020204" pitchFamily="34" charset="0"/>
                  <a:buChar char="•"/>
                  <a:defRPr/>
                </a:pPr>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defRPr/>
                </a:pP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Impedance consists of resistance R (real) and reactance X ( imaginary) components.</a:t>
                </a:r>
              </a:p>
              <a:p>
                <a:pPr marL="285750" indent="-285750">
                  <a:buFont typeface="Arial" panose="020B0604020202020204" pitchFamily="34" charset="0"/>
                  <a:buChar char="•"/>
                  <a:defRPr/>
                </a:pPr>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defRPr/>
                </a:pPr>
                <a14:m>
                  <m:oMath xmlns:m="http://schemas.openxmlformats.org/officeDocument/2006/math">
                    <m:r>
                      <a:rPr lang="en-US" sz="2000" b="1">
                        <a:solidFill>
                          <a:srgbClr val="000000"/>
                        </a:solidFill>
                        <a:latin typeface="Cambria Math" panose="02040503050406030204" pitchFamily="18" charset="0"/>
                        <a:ea typeface="Cambria Math" panose="02040503050406030204" pitchFamily="18" charset="0"/>
                      </a:rPr>
                      <m:t>𝐙</m:t>
                    </m:r>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R</m:t>
                    </m:r>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jX</m:t>
                    </m:r>
                    <m:r>
                      <a:rPr lang="en-US" sz="2000">
                        <a:solidFill>
                          <a:srgbClr val="000000"/>
                        </a:solidFill>
                        <a:latin typeface="Cambria Math" panose="02040503050406030204" pitchFamily="18" charset="0"/>
                        <a:ea typeface="Cambria Math" panose="02040503050406030204" pitchFamily="18" charset="0"/>
                      </a:rPr>
                      <m:t>=</m:t>
                    </m:r>
                    <m:d>
                      <m:dPr>
                        <m:begChr m:val="|"/>
                        <m:endChr m:val="|"/>
                        <m:ctrlPr>
                          <a:rPr lang="en-US" sz="2000" i="1">
                            <a:solidFill>
                              <a:srgbClr val="000000"/>
                            </a:solidFill>
                            <a:latin typeface="Cambria Math" panose="02040503050406030204" pitchFamily="18" charset="0"/>
                            <a:ea typeface="Cambria Math" panose="02040503050406030204" pitchFamily="18" charset="0"/>
                          </a:rPr>
                        </m:ctrlPr>
                      </m:dPr>
                      <m:e>
                        <m:r>
                          <a:rPr lang="en-US" sz="2000" b="1">
                            <a:solidFill>
                              <a:srgbClr val="000000"/>
                            </a:solidFill>
                            <a:latin typeface="Cambria Math" panose="02040503050406030204" pitchFamily="18" charset="0"/>
                            <a:ea typeface="Cambria Math" panose="02040503050406030204" pitchFamily="18" charset="0"/>
                          </a:rPr>
                          <m:t>𝐙</m:t>
                        </m:r>
                      </m:e>
                    </m:d>
                    <m:r>
                      <a:rPr lang="en-US" sz="2000" i="1">
                        <a:solidFill>
                          <a:srgbClr val="000000"/>
                        </a:solidFill>
                        <a:latin typeface="Cambria Math" panose="02040503050406030204" pitchFamily="18" charset="0"/>
                        <a:ea typeface="Cambria Math" panose="02040503050406030204" pitchFamily="18" charset="0"/>
                      </a:rPr>
                      <m:t>∠</m:t>
                    </m:r>
                    <m:r>
                      <m:rPr>
                        <m:sty m:val="p"/>
                      </m:rPr>
                      <a:rPr lang="el-GR" sz="2000" i="1">
                        <a:solidFill>
                          <a:srgbClr val="000000"/>
                        </a:solidFill>
                        <a:latin typeface="Cambria Math" panose="02040503050406030204" pitchFamily="18" charset="0"/>
                        <a:ea typeface="Cambria Math" panose="02040503050406030204" pitchFamily="18" charset="0"/>
                      </a:rPr>
                      <m:t>θ</m:t>
                    </m:r>
                    <m:r>
                      <a:rPr lang="en-US" sz="2000" i="1">
                        <a:solidFill>
                          <a:srgbClr val="000000"/>
                        </a:solidFill>
                        <a:latin typeface="Cambria Math" panose="02040503050406030204" pitchFamily="18" charset="0"/>
                        <a:ea typeface="Cambria Math" panose="02040503050406030204" pitchFamily="18" charset="0"/>
                      </a:rPr>
                      <m:t>.   </m:t>
                    </m:r>
                    <m:d>
                      <m:dPr>
                        <m:begChr m:val="|"/>
                        <m:endChr m:val="|"/>
                        <m:ctrlPr>
                          <a:rPr lang="en-US" sz="2000" i="1">
                            <a:solidFill>
                              <a:srgbClr val="000000"/>
                            </a:solidFill>
                            <a:latin typeface="Cambria Math" panose="02040503050406030204" pitchFamily="18" charset="0"/>
                            <a:ea typeface="Cambria Math" panose="02040503050406030204" pitchFamily="18" charset="0"/>
                          </a:rPr>
                        </m:ctrlPr>
                      </m:dPr>
                      <m:e>
                        <m:r>
                          <a:rPr lang="en-US" sz="2000" b="1">
                            <a:solidFill>
                              <a:srgbClr val="000000"/>
                            </a:solidFill>
                            <a:latin typeface="Cambria Math" panose="02040503050406030204" pitchFamily="18" charset="0"/>
                            <a:ea typeface="Cambria Math" panose="02040503050406030204" pitchFamily="18" charset="0"/>
                          </a:rPr>
                          <m:t>𝐙</m:t>
                        </m:r>
                      </m:e>
                    </m:d>
                    <m:r>
                      <a:rPr lang="en-US" sz="2000">
                        <a:solidFill>
                          <a:srgbClr val="000000"/>
                        </a:solidFill>
                        <a:latin typeface="Cambria Math" panose="02040503050406030204" pitchFamily="18" charset="0"/>
                        <a:ea typeface="Cambria Math" panose="02040503050406030204" pitchFamily="18" charset="0"/>
                      </a:rPr>
                      <m:t>=</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p>
                          <m:sSupPr>
                            <m:ctrlPr>
                              <a:rPr lang="en-US" sz="2000" i="1">
                                <a:solidFill>
                                  <a:srgbClr val="000000"/>
                                </a:solidFill>
                                <a:latin typeface="Cambria Math" panose="02040503050406030204" pitchFamily="18" charset="0"/>
                                <a:ea typeface="Cambria Math" panose="02040503050406030204" pitchFamily="18" charset="0"/>
                              </a:rPr>
                            </m:ctrlPr>
                          </m:sSupPr>
                          <m:e>
                            <m:r>
                              <m:rPr>
                                <m:sty m:val="p"/>
                              </m:rPr>
                              <a:rPr lang="en-US" sz="2000">
                                <a:solidFill>
                                  <a:srgbClr val="000000"/>
                                </a:solidFill>
                                <a:latin typeface="Cambria Math" panose="02040503050406030204" pitchFamily="18" charset="0"/>
                                <a:ea typeface="Cambria Math" panose="02040503050406030204" pitchFamily="18" charset="0"/>
                              </a:rPr>
                              <m:t>R</m:t>
                            </m:r>
                          </m:e>
                          <m:sup>
                            <m:r>
                              <a:rPr lang="en-US" sz="2000">
                                <a:solidFill>
                                  <a:srgbClr val="000000"/>
                                </a:solidFill>
                                <a:latin typeface="Cambria Math" panose="02040503050406030204" pitchFamily="18" charset="0"/>
                                <a:ea typeface="Cambria Math" panose="02040503050406030204" pitchFamily="18" charset="0"/>
                              </a:rPr>
                              <m:t>2</m:t>
                            </m:r>
                          </m:sup>
                        </m:sSup>
                        <m:r>
                          <a:rPr lang="en-US" sz="2000">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m:rPr>
                                <m:sty m:val="p"/>
                              </m:rPr>
                              <a:rPr lang="en-US" sz="2000">
                                <a:solidFill>
                                  <a:srgbClr val="000000"/>
                                </a:solidFill>
                                <a:latin typeface="Cambria Math" panose="02040503050406030204" pitchFamily="18" charset="0"/>
                                <a:ea typeface="Cambria Math" panose="02040503050406030204" pitchFamily="18" charset="0"/>
                              </a:rPr>
                              <m:t>X</m:t>
                            </m:r>
                          </m:e>
                          <m:sup>
                            <m:r>
                              <a:rPr lang="en-US" sz="2000">
                                <a:solidFill>
                                  <a:srgbClr val="000000"/>
                                </a:solidFill>
                                <a:latin typeface="Cambria Math" panose="02040503050406030204" pitchFamily="18" charset="0"/>
                                <a:ea typeface="Cambria Math" panose="02040503050406030204" pitchFamily="18" charset="0"/>
                              </a:rPr>
                              <m:t>2</m:t>
                            </m:r>
                          </m:sup>
                        </m:sSup>
                      </m:e>
                    </m:rad>
                    <m:r>
                      <a:rPr lang="en-US" sz="2000" i="1">
                        <a:solidFill>
                          <a:srgbClr val="000000"/>
                        </a:solidFill>
                        <a:latin typeface="Cambria Math" panose="02040503050406030204" pitchFamily="18" charset="0"/>
                        <a:ea typeface="Cambria Math" panose="02040503050406030204" pitchFamily="18" charset="0"/>
                      </a:rPr>
                      <m:t>, </m:t>
                    </m:r>
                    <m:r>
                      <a:rPr lang="en-US" sz="2000">
                        <a:solidFill>
                          <a:srgbClr val="000000"/>
                        </a:solidFill>
                        <a:latin typeface="Cambria Math" panose="02040503050406030204" pitchFamily="18" charset="0"/>
                        <a:ea typeface="Cambria Math" panose="02040503050406030204" pitchFamily="18" charset="0"/>
                      </a:rPr>
                      <m:t> </m:t>
                    </m:r>
                    <m:r>
                      <m:rPr>
                        <m:sty m:val="p"/>
                      </m:rPr>
                      <a:rPr lang="el-GR" sz="2000" i="1">
                        <a:solidFill>
                          <a:srgbClr val="000000"/>
                        </a:solidFill>
                        <a:latin typeface="Cambria Math" panose="02040503050406030204" pitchFamily="18" charset="0"/>
                        <a:ea typeface="Cambria Math" panose="02040503050406030204" pitchFamily="18" charset="0"/>
                      </a:rPr>
                      <m:t>θ</m:t>
                    </m:r>
                    <m:r>
                      <a:rPr lang="en-US" sz="2000" kern="0">
                        <a:solidFill>
                          <a:srgbClr val="000000"/>
                        </a:solidFill>
                        <a:latin typeface="Cambria Math" panose="02040503050406030204" pitchFamily="18" charset="0"/>
                        <a:ea typeface="Cambria Math" panose="02040503050406030204" pitchFamily="18" charset="0"/>
                      </a:rPr>
                      <m:t>=</m:t>
                    </m:r>
                    <m:func>
                      <m:funcPr>
                        <m:ctrlPr>
                          <a:rPr lang="en-US" sz="2000" i="1" kern="0">
                            <a:solidFill>
                              <a:srgbClr val="000000"/>
                            </a:solidFill>
                            <a:latin typeface="Cambria Math" panose="02040503050406030204" pitchFamily="18" charset="0"/>
                            <a:ea typeface="Cambria Math" panose="02040503050406030204" pitchFamily="18" charset="0"/>
                          </a:rPr>
                        </m:ctrlPr>
                      </m:funcPr>
                      <m:fName>
                        <m:sSup>
                          <m:sSupPr>
                            <m:ctrlPr>
                              <a:rPr lang="en-US" sz="2000" i="1" kern="0">
                                <a:solidFill>
                                  <a:srgbClr val="000000"/>
                                </a:solidFill>
                                <a:latin typeface="Cambria Math" panose="02040503050406030204" pitchFamily="18" charset="0"/>
                                <a:ea typeface="Cambria Math" panose="02040503050406030204" pitchFamily="18" charset="0"/>
                              </a:rPr>
                            </m:ctrlPr>
                          </m:sSupPr>
                          <m:e>
                            <m:r>
                              <m:rPr>
                                <m:sty m:val="p"/>
                              </m:rPr>
                              <a:rPr lang="en-US" sz="2000" kern="0">
                                <a:solidFill>
                                  <a:srgbClr val="000000"/>
                                </a:solidFill>
                                <a:latin typeface="Cambria Math" panose="02040503050406030204" pitchFamily="18" charset="0"/>
                                <a:ea typeface="Cambria Math" panose="02040503050406030204" pitchFamily="18" charset="0"/>
                              </a:rPr>
                              <m:t>tan</m:t>
                            </m:r>
                          </m:e>
                          <m:sup>
                            <m:r>
                              <a:rPr lang="en-US" sz="2000" i="1" kern="0">
                                <a:solidFill>
                                  <a:srgbClr val="000000"/>
                                </a:solidFill>
                                <a:latin typeface="Cambria Math" panose="02040503050406030204" pitchFamily="18" charset="0"/>
                                <a:ea typeface="Cambria Math" panose="02040503050406030204" pitchFamily="18" charset="0"/>
                              </a:rPr>
                              <m:t>−1</m:t>
                            </m:r>
                          </m:sup>
                        </m:sSup>
                      </m:fName>
                      <m:e>
                        <m:d>
                          <m:dPr>
                            <m:ctrlPr>
                              <a:rPr lang="en-US" sz="2000" i="1" kern="0">
                                <a:solidFill>
                                  <a:srgbClr val="000000"/>
                                </a:solidFill>
                                <a:latin typeface="Cambria Math" panose="02040503050406030204" pitchFamily="18" charset="0"/>
                                <a:ea typeface="Cambria Math" panose="02040503050406030204" pitchFamily="18" charset="0"/>
                              </a:rPr>
                            </m:ctrlPr>
                          </m:dPr>
                          <m:e>
                            <m:f>
                              <m:fPr>
                                <m:ctrlPr>
                                  <a:rPr lang="en-US" sz="2000" i="1" kern="0">
                                    <a:solidFill>
                                      <a:srgbClr val="000000"/>
                                    </a:solidFill>
                                    <a:latin typeface="Cambria Math" panose="02040503050406030204" pitchFamily="18" charset="0"/>
                                    <a:ea typeface="Cambria Math" panose="02040503050406030204" pitchFamily="18" charset="0"/>
                                  </a:rPr>
                                </m:ctrlPr>
                              </m:fPr>
                              <m:num>
                                <m:r>
                                  <a:rPr lang="en-US" sz="2000" kern="0">
                                    <a:solidFill>
                                      <a:srgbClr val="000000"/>
                                    </a:solidFill>
                                    <a:latin typeface="Cambria Math" panose="02040503050406030204" pitchFamily="18" charset="0"/>
                                    <a:ea typeface="Cambria Math" panose="02040503050406030204" pitchFamily="18" charset="0"/>
                                  </a:rPr>
                                  <m:t>±</m:t>
                                </m:r>
                                <m:r>
                                  <m:rPr>
                                    <m:sty m:val="p"/>
                                  </m:rPr>
                                  <a:rPr lang="en-US" sz="2000" kern="0">
                                    <a:solidFill>
                                      <a:srgbClr val="000000"/>
                                    </a:solidFill>
                                    <a:latin typeface="Cambria Math" panose="02040503050406030204" pitchFamily="18" charset="0"/>
                                    <a:ea typeface="Cambria Math" panose="02040503050406030204" pitchFamily="18" charset="0"/>
                                  </a:rPr>
                                  <m:t>X</m:t>
                                </m:r>
                              </m:num>
                              <m:den>
                                <m:r>
                                  <m:rPr>
                                    <m:sty m:val="p"/>
                                  </m:rPr>
                                  <a:rPr lang="en-US" sz="2000" kern="0">
                                    <a:solidFill>
                                      <a:srgbClr val="000000"/>
                                    </a:solidFill>
                                    <a:latin typeface="Cambria Math" panose="02040503050406030204" pitchFamily="18" charset="0"/>
                                    <a:ea typeface="Cambria Math" panose="02040503050406030204" pitchFamily="18" charset="0"/>
                                  </a:rPr>
                                  <m:t>R</m:t>
                                </m:r>
                              </m:den>
                            </m:f>
                          </m:e>
                        </m:d>
                        <m:r>
                          <a:rPr lang="en-US" sz="2000" i="1" kern="0">
                            <a:solidFill>
                              <a:srgbClr val="000000"/>
                            </a:solidFill>
                            <a:latin typeface="Cambria Math" panose="02040503050406030204" pitchFamily="18" charset="0"/>
                            <a:ea typeface="Cambria Math" panose="02040503050406030204" pitchFamily="18" charset="0"/>
                          </a:rPr>
                          <m:t>.</m:t>
                        </m:r>
                      </m:e>
                    </m:func>
                  </m:oMath>
                </a14:m>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defRPr/>
                </a:pPr>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defRPr/>
                </a:pP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Admittance </a:t>
                </a:r>
                <a:r>
                  <a:rPr lang="en-US" sz="2000" b="1" dirty="0">
                    <a:solidFill>
                      <a:srgbClr val="000000"/>
                    </a:solidFill>
                    <a:latin typeface="Cambria Math" panose="02040503050406030204" pitchFamily="18" charset="0"/>
                    <a:ea typeface="Cambria Math" panose="02040503050406030204" pitchFamily="18" charset="0"/>
                    <a:cs typeface="Arial" panose="020B0604020202020204" pitchFamily="34" charset="0"/>
                  </a:rPr>
                  <a:t>Y</a:t>
                </a: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 is a complex number with unit of Siemens (S).</a:t>
                </a:r>
              </a:p>
              <a:p>
                <a:pPr marL="285750" indent="-285750">
                  <a:buFont typeface="Arial" panose="020B0604020202020204" pitchFamily="34" charset="0"/>
                  <a:buChar char="•"/>
                  <a:defRPr/>
                </a:pPr>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defRPr/>
                </a:pP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Admittance consists of conductance G (real) and </a:t>
                </a:r>
                <a:r>
                  <a:rPr lang="en-US" sz="2000" dirty="0" err="1">
                    <a:solidFill>
                      <a:srgbClr val="000000"/>
                    </a:solidFill>
                    <a:latin typeface="Cambria Math" panose="02040503050406030204" pitchFamily="18" charset="0"/>
                    <a:ea typeface="Cambria Math" panose="02040503050406030204" pitchFamily="18" charset="0"/>
                    <a:cs typeface="Arial" panose="020B0604020202020204" pitchFamily="34" charset="0"/>
                  </a:rPr>
                  <a:t>susceptance</a:t>
                </a: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 B ( imaginary) components.</a:t>
                </a:r>
              </a:p>
              <a:p>
                <a:pPr marL="285750" indent="-285750">
                  <a:buFont typeface="Arial" panose="020B0604020202020204" pitchFamily="34" charset="0"/>
                  <a:buChar char="•"/>
                  <a:defRPr/>
                </a:pPr>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defRPr/>
                </a:pPr>
                <a14:m>
                  <m:oMath xmlns:m="http://schemas.openxmlformats.org/officeDocument/2006/math">
                    <m:r>
                      <a:rPr lang="en-US" sz="2000" b="1">
                        <a:solidFill>
                          <a:srgbClr val="000000"/>
                        </a:solidFill>
                        <a:latin typeface="Cambria Math" panose="02040503050406030204" pitchFamily="18" charset="0"/>
                        <a:ea typeface="Cambria Math" panose="02040503050406030204" pitchFamily="18" charset="0"/>
                      </a:rPr>
                      <m:t>𝐘</m:t>
                    </m:r>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G</m:t>
                    </m:r>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jB</m:t>
                    </m:r>
                    <m:r>
                      <a:rPr lang="en-US" sz="2000">
                        <a:solidFill>
                          <a:srgbClr val="000000"/>
                        </a:solidFill>
                        <a:latin typeface="Cambria Math" panose="02040503050406030204" pitchFamily="18" charset="0"/>
                        <a:ea typeface="Cambria Math" panose="02040503050406030204" pitchFamily="18" charset="0"/>
                      </a:rPr>
                      <m:t>=</m:t>
                    </m:r>
                    <m:d>
                      <m:dPr>
                        <m:begChr m:val="|"/>
                        <m:endChr m:val="|"/>
                        <m:ctrlPr>
                          <a:rPr lang="en-US" sz="2000" i="1">
                            <a:solidFill>
                              <a:srgbClr val="000000"/>
                            </a:solidFill>
                            <a:latin typeface="Cambria Math" panose="02040503050406030204" pitchFamily="18" charset="0"/>
                            <a:ea typeface="Cambria Math" panose="02040503050406030204" pitchFamily="18" charset="0"/>
                          </a:rPr>
                        </m:ctrlPr>
                      </m:dPr>
                      <m:e>
                        <m:r>
                          <a:rPr lang="en-US" sz="2000" b="1">
                            <a:solidFill>
                              <a:srgbClr val="000000"/>
                            </a:solidFill>
                            <a:latin typeface="Cambria Math" panose="02040503050406030204" pitchFamily="18" charset="0"/>
                            <a:ea typeface="Cambria Math" panose="02040503050406030204" pitchFamily="18" charset="0"/>
                          </a:rPr>
                          <m:t>𝐘</m:t>
                        </m:r>
                      </m:e>
                    </m:d>
                    <m:r>
                      <a:rPr lang="en-US" sz="2000" i="1">
                        <a:solidFill>
                          <a:srgbClr val="000000"/>
                        </a:solidFill>
                        <a:latin typeface="Cambria Math" panose="02040503050406030204" pitchFamily="18" charset="0"/>
                        <a:ea typeface="Cambria Math" panose="02040503050406030204" pitchFamily="18" charset="0"/>
                      </a:rPr>
                      <m:t>∠</m:t>
                    </m:r>
                    <m:r>
                      <a:rPr lang="el-GR"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   </m:t>
                    </m:r>
                    <m:d>
                      <m:dPr>
                        <m:begChr m:val="|"/>
                        <m:endChr m:val="|"/>
                        <m:ctrlPr>
                          <a:rPr lang="en-US" sz="2000" i="1">
                            <a:solidFill>
                              <a:srgbClr val="000000"/>
                            </a:solidFill>
                            <a:latin typeface="Cambria Math" panose="02040503050406030204" pitchFamily="18" charset="0"/>
                            <a:ea typeface="Cambria Math" panose="02040503050406030204" pitchFamily="18" charset="0"/>
                          </a:rPr>
                        </m:ctrlPr>
                      </m:dPr>
                      <m:e>
                        <m:r>
                          <a:rPr lang="en-US" sz="2000" b="1">
                            <a:solidFill>
                              <a:srgbClr val="000000"/>
                            </a:solidFill>
                            <a:latin typeface="Cambria Math" panose="02040503050406030204" pitchFamily="18" charset="0"/>
                            <a:ea typeface="Cambria Math" panose="02040503050406030204" pitchFamily="18" charset="0"/>
                          </a:rPr>
                          <m:t>𝐘</m:t>
                        </m:r>
                      </m:e>
                    </m:d>
                    <m:r>
                      <a:rPr lang="en-US" sz="2000">
                        <a:solidFill>
                          <a:srgbClr val="000000"/>
                        </a:solidFill>
                        <a:latin typeface="Cambria Math" panose="02040503050406030204" pitchFamily="18" charset="0"/>
                        <a:ea typeface="Cambria Math" panose="02040503050406030204" pitchFamily="18" charset="0"/>
                      </a:rPr>
                      <m:t>=</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p>
                          <m:sSupPr>
                            <m:ctrlPr>
                              <a:rPr lang="en-US" sz="2000" i="1">
                                <a:solidFill>
                                  <a:srgbClr val="000000"/>
                                </a:solidFill>
                                <a:latin typeface="Cambria Math" panose="02040503050406030204" pitchFamily="18" charset="0"/>
                                <a:ea typeface="Cambria Math" panose="02040503050406030204" pitchFamily="18" charset="0"/>
                              </a:rPr>
                            </m:ctrlPr>
                          </m:sSupPr>
                          <m:e>
                            <m:r>
                              <m:rPr>
                                <m:sty m:val="p"/>
                              </m:rPr>
                              <a:rPr lang="en-US" sz="2000">
                                <a:solidFill>
                                  <a:srgbClr val="000000"/>
                                </a:solidFill>
                                <a:latin typeface="Cambria Math" panose="02040503050406030204" pitchFamily="18" charset="0"/>
                                <a:ea typeface="Cambria Math" panose="02040503050406030204" pitchFamily="18" charset="0"/>
                              </a:rPr>
                              <m:t>G</m:t>
                            </m:r>
                          </m:e>
                          <m:sup>
                            <m:r>
                              <a:rPr lang="en-US" sz="2000">
                                <a:solidFill>
                                  <a:srgbClr val="000000"/>
                                </a:solidFill>
                                <a:latin typeface="Cambria Math" panose="02040503050406030204" pitchFamily="18" charset="0"/>
                                <a:ea typeface="Cambria Math" panose="02040503050406030204" pitchFamily="18" charset="0"/>
                              </a:rPr>
                              <m:t>2</m:t>
                            </m:r>
                          </m:sup>
                        </m:sSup>
                        <m:r>
                          <a:rPr lang="en-US" sz="2000">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m:rPr>
                                <m:sty m:val="p"/>
                              </m:rPr>
                              <a:rPr lang="en-US" sz="2000">
                                <a:solidFill>
                                  <a:srgbClr val="000000"/>
                                </a:solidFill>
                                <a:latin typeface="Cambria Math" panose="02040503050406030204" pitchFamily="18" charset="0"/>
                                <a:ea typeface="Cambria Math" panose="02040503050406030204" pitchFamily="18" charset="0"/>
                              </a:rPr>
                              <m:t>B</m:t>
                            </m:r>
                          </m:e>
                          <m:sup>
                            <m:r>
                              <a:rPr lang="en-US" sz="2000">
                                <a:solidFill>
                                  <a:srgbClr val="000000"/>
                                </a:solidFill>
                                <a:latin typeface="Cambria Math" panose="02040503050406030204" pitchFamily="18" charset="0"/>
                                <a:ea typeface="Cambria Math" panose="02040503050406030204" pitchFamily="18" charset="0"/>
                              </a:rPr>
                              <m:t>2</m:t>
                            </m:r>
                          </m:sup>
                        </m:sSup>
                      </m:e>
                    </m:rad>
                    <m:r>
                      <a:rPr lang="en-US" sz="2000" i="1">
                        <a:solidFill>
                          <a:srgbClr val="000000"/>
                        </a:solidFill>
                        <a:latin typeface="Cambria Math" panose="02040503050406030204" pitchFamily="18" charset="0"/>
                        <a:ea typeface="Cambria Math" panose="02040503050406030204" pitchFamily="18" charset="0"/>
                      </a:rPr>
                      <m:t>, </m:t>
                    </m:r>
                    <m:r>
                      <a:rPr lang="en-US" sz="2000">
                        <a:solidFill>
                          <a:srgbClr val="000000"/>
                        </a:solidFill>
                        <a:latin typeface="Cambria Math" panose="02040503050406030204" pitchFamily="18" charset="0"/>
                        <a:ea typeface="Cambria Math" panose="02040503050406030204" pitchFamily="18" charset="0"/>
                      </a:rPr>
                      <m:t> </m:t>
                    </m:r>
                    <m:r>
                      <a:rPr lang="el-GR" sz="2000" i="1">
                        <a:solidFill>
                          <a:srgbClr val="000000"/>
                        </a:solidFill>
                        <a:latin typeface="Cambria Math" panose="02040503050406030204" pitchFamily="18" charset="0"/>
                        <a:ea typeface="Cambria Math" panose="02040503050406030204" pitchFamily="18" charset="0"/>
                      </a:rPr>
                      <m:t>∅</m:t>
                    </m:r>
                    <m:r>
                      <a:rPr lang="en-US" sz="2000" kern="0">
                        <a:solidFill>
                          <a:srgbClr val="000000"/>
                        </a:solidFill>
                        <a:latin typeface="Cambria Math" panose="02040503050406030204" pitchFamily="18" charset="0"/>
                        <a:ea typeface="Cambria Math" panose="02040503050406030204" pitchFamily="18" charset="0"/>
                      </a:rPr>
                      <m:t>=</m:t>
                    </m:r>
                    <m:func>
                      <m:funcPr>
                        <m:ctrlPr>
                          <a:rPr lang="en-US" sz="2000" i="1" kern="0">
                            <a:solidFill>
                              <a:srgbClr val="000000"/>
                            </a:solidFill>
                            <a:latin typeface="Cambria Math" panose="02040503050406030204" pitchFamily="18" charset="0"/>
                            <a:ea typeface="Cambria Math" panose="02040503050406030204" pitchFamily="18" charset="0"/>
                          </a:rPr>
                        </m:ctrlPr>
                      </m:funcPr>
                      <m:fName>
                        <m:sSup>
                          <m:sSupPr>
                            <m:ctrlPr>
                              <a:rPr lang="en-US" sz="2000" i="1" kern="0">
                                <a:solidFill>
                                  <a:srgbClr val="000000"/>
                                </a:solidFill>
                                <a:latin typeface="Cambria Math" panose="02040503050406030204" pitchFamily="18" charset="0"/>
                                <a:ea typeface="Cambria Math" panose="02040503050406030204" pitchFamily="18" charset="0"/>
                              </a:rPr>
                            </m:ctrlPr>
                          </m:sSupPr>
                          <m:e>
                            <m:r>
                              <m:rPr>
                                <m:sty m:val="p"/>
                              </m:rPr>
                              <a:rPr lang="en-US" sz="2000" kern="0">
                                <a:solidFill>
                                  <a:srgbClr val="000000"/>
                                </a:solidFill>
                                <a:latin typeface="Cambria Math" panose="02040503050406030204" pitchFamily="18" charset="0"/>
                                <a:ea typeface="Cambria Math" panose="02040503050406030204" pitchFamily="18" charset="0"/>
                              </a:rPr>
                              <m:t>tan</m:t>
                            </m:r>
                          </m:e>
                          <m:sup>
                            <m:r>
                              <a:rPr lang="en-US" sz="2000" i="1" kern="0">
                                <a:solidFill>
                                  <a:srgbClr val="000000"/>
                                </a:solidFill>
                                <a:latin typeface="Cambria Math" panose="02040503050406030204" pitchFamily="18" charset="0"/>
                                <a:ea typeface="Cambria Math" panose="02040503050406030204" pitchFamily="18" charset="0"/>
                              </a:rPr>
                              <m:t>−1</m:t>
                            </m:r>
                          </m:sup>
                        </m:sSup>
                      </m:fName>
                      <m:e>
                        <m:d>
                          <m:dPr>
                            <m:ctrlPr>
                              <a:rPr lang="en-US" sz="2000" i="1" kern="0">
                                <a:solidFill>
                                  <a:srgbClr val="000000"/>
                                </a:solidFill>
                                <a:latin typeface="Cambria Math" panose="02040503050406030204" pitchFamily="18" charset="0"/>
                                <a:ea typeface="Cambria Math" panose="02040503050406030204" pitchFamily="18" charset="0"/>
                              </a:rPr>
                            </m:ctrlPr>
                          </m:dPr>
                          <m:e>
                            <m:f>
                              <m:fPr>
                                <m:ctrlPr>
                                  <a:rPr lang="en-US" sz="2000" i="1" kern="0">
                                    <a:solidFill>
                                      <a:srgbClr val="000000"/>
                                    </a:solidFill>
                                    <a:latin typeface="Cambria Math" panose="02040503050406030204" pitchFamily="18" charset="0"/>
                                    <a:ea typeface="Cambria Math" panose="02040503050406030204" pitchFamily="18" charset="0"/>
                                  </a:rPr>
                                </m:ctrlPr>
                              </m:fPr>
                              <m:num>
                                <m:r>
                                  <a:rPr lang="en-US" sz="2000" kern="0">
                                    <a:solidFill>
                                      <a:srgbClr val="000000"/>
                                    </a:solidFill>
                                    <a:latin typeface="Cambria Math" panose="02040503050406030204" pitchFamily="18" charset="0"/>
                                    <a:ea typeface="Cambria Math" panose="02040503050406030204" pitchFamily="18" charset="0"/>
                                  </a:rPr>
                                  <m:t>±</m:t>
                                </m:r>
                                <m:r>
                                  <m:rPr>
                                    <m:sty m:val="p"/>
                                  </m:rPr>
                                  <a:rPr lang="en-US" sz="2000" kern="0">
                                    <a:solidFill>
                                      <a:srgbClr val="000000"/>
                                    </a:solidFill>
                                    <a:latin typeface="Cambria Math" panose="02040503050406030204" pitchFamily="18" charset="0"/>
                                    <a:ea typeface="Cambria Math" panose="02040503050406030204" pitchFamily="18" charset="0"/>
                                  </a:rPr>
                                  <m:t>B</m:t>
                                </m:r>
                              </m:num>
                              <m:den>
                                <m:r>
                                  <m:rPr>
                                    <m:sty m:val="p"/>
                                  </m:rPr>
                                  <a:rPr lang="en-US" sz="2000" kern="0">
                                    <a:solidFill>
                                      <a:srgbClr val="000000"/>
                                    </a:solidFill>
                                    <a:latin typeface="Cambria Math" panose="02040503050406030204" pitchFamily="18" charset="0"/>
                                    <a:ea typeface="Cambria Math" panose="02040503050406030204" pitchFamily="18" charset="0"/>
                                  </a:rPr>
                                  <m:t>G</m:t>
                                </m:r>
                              </m:den>
                            </m:f>
                          </m:e>
                        </m:d>
                        <m:r>
                          <a:rPr lang="en-US" sz="2000" i="1" kern="0">
                            <a:solidFill>
                              <a:srgbClr val="000000"/>
                            </a:solidFill>
                            <a:latin typeface="Cambria Math" panose="02040503050406030204" pitchFamily="18" charset="0"/>
                            <a:ea typeface="Cambria Math" panose="02040503050406030204" pitchFamily="18" charset="0"/>
                          </a:rPr>
                          <m:t>.</m:t>
                        </m:r>
                      </m:e>
                    </m:func>
                  </m:oMath>
                </a14:m>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defRPr/>
                </a:pPr>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defRPr/>
                </a:pP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Admittance </a:t>
                </a:r>
                <a:r>
                  <a:rPr lang="en-US" sz="2000" b="1" dirty="0">
                    <a:solidFill>
                      <a:srgbClr val="000000"/>
                    </a:solidFill>
                    <a:latin typeface="Cambria Math" panose="02040503050406030204" pitchFamily="18" charset="0"/>
                    <a:ea typeface="Cambria Math" panose="02040503050406030204" pitchFamily="18" charset="0"/>
                    <a:cs typeface="Arial" panose="020B0604020202020204" pitchFamily="34" charset="0"/>
                  </a:rPr>
                  <a:t>Y</a:t>
                </a: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 is </a:t>
                </a:r>
                <a:r>
                  <a:rPr lang="en-US" sz="2000">
                    <a:solidFill>
                      <a:srgbClr val="000000"/>
                    </a:solidFill>
                    <a:latin typeface="Cambria Math" panose="02040503050406030204" pitchFamily="18" charset="0"/>
                    <a:ea typeface="Cambria Math" panose="02040503050406030204" pitchFamily="18" charset="0"/>
                    <a:cs typeface="Arial" panose="020B0604020202020204" pitchFamily="34" charset="0"/>
                  </a:rPr>
                  <a:t>the reciprocal </a:t>
                </a: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of impedance </a:t>
                </a:r>
                <a:r>
                  <a:rPr lang="en-US" sz="2000" b="1" dirty="0">
                    <a:solidFill>
                      <a:srgbClr val="000000"/>
                    </a:solidFill>
                    <a:latin typeface="Cambria Math" panose="02040503050406030204" pitchFamily="18" charset="0"/>
                    <a:ea typeface="Cambria Math" panose="02040503050406030204" pitchFamily="18" charset="0"/>
                    <a:cs typeface="Arial" panose="020B0604020202020204" pitchFamily="34" charset="0"/>
                  </a:rPr>
                  <a:t>Z</a:t>
                </a: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 </a:t>
                </a:r>
                <a:r>
                  <a:rPr lang="en-US" sz="2000" b="1" dirty="0">
                    <a:solidFill>
                      <a:srgbClr val="000000"/>
                    </a:solidFill>
                    <a:latin typeface="Cambria Math" panose="02040503050406030204" pitchFamily="18" charset="0"/>
                    <a:ea typeface="Cambria Math" panose="02040503050406030204" pitchFamily="18" charset="0"/>
                    <a:cs typeface="Arial" panose="020B0604020202020204" pitchFamily="34" charset="0"/>
                  </a:rPr>
                  <a:t>Y</a:t>
                </a: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 = 1/</a:t>
                </a:r>
                <a:r>
                  <a:rPr lang="en-US" sz="2000" b="1" dirty="0">
                    <a:solidFill>
                      <a:srgbClr val="000000"/>
                    </a:solidFill>
                    <a:latin typeface="Cambria Math" panose="02040503050406030204" pitchFamily="18" charset="0"/>
                    <a:ea typeface="Cambria Math" panose="02040503050406030204" pitchFamily="18" charset="0"/>
                    <a:cs typeface="Arial" panose="020B0604020202020204" pitchFamily="34" charset="0"/>
                  </a:rPr>
                  <a:t>Z</a:t>
                </a: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 Siemens.</a:t>
                </a:r>
              </a:p>
              <a:p>
                <a:pPr marL="285750" indent="-285750">
                  <a:buFont typeface="Arial" panose="020B0604020202020204" pitchFamily="34" charset="0"/>
                  <a:buChar char="•"/>
                  <a:defRPr/>
                </a:pPr>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defRPr/>
                </a:pP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Conductance G is the reciprocal of resistance R. G = 1/R Siemens.</a:t>
                </a:r>
              </a:p>
              <a:p>
                <a:pPr marL="285750" indent="-285750">
                  <a:buFont typeface="Arial" panose="020B0604020202020204" pitchFamily="34" charset="0"/>
                  <a:buChar char="•"/>
                  <a:defRPr/>
                </a:pPr>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defRPr/>
                </a:pPr>
                <a:r>
                  <a:rPr lang="en-US" sz="2000" dirty="0" err="1">
                    <a:solidFill>
                      <a:srgbClr val="000000"/>
                    </a:solidFill>
                    <a:latin typeface="Cambria Math" panose="02040503050406030204" pitchFamily="18" charset="0"/>
                    <a:ea typeface="Cambria Math" panose="02040503050406030204" pitchFamily="18" charset="0"/>
                    <a:cs typeface="Arial" panose="020B0604020202020204" pitchFamily="34" charset="0"/>
                  </a:rPr>
                  <a:t>Susceptance</a:t>
                </a: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 B is the reciprocal of reactance X. B = 1/X Siemens.</a:t>
                </a:r>
              </a:p>
            </p:txBody>
          </p:sp>
        </mc:Choice>
        <mc:Fallback xmlns="">
          <p:sp>
            <p:nvSpPr>
              <p:cNvPr id="4" name="TextBox 3"/>
              <p:cNvSpPr txBox="1">
                <a:spLocks noRot="1" noChangeAspect="1" noMove="1" noResize="1" noEditPoints="1" noAdjustHandles="1" noChangeArrowheads="1" noChangeShapeType="1" noTextEdit="1"/>
              </p:cNvSpPr>
              <p:nvPr/>
            </p:nvSpPr>
            <p:spPr>
              <a:xfrm>
                <a:off x="344311" y="747081"/>
                <a:ext cx="11503378" cy="5876481"/>
              </a:xfrm>
              <a:prstGeom prst="rect">
                <a:avLst/>
              </a:prstGeom>
              <a:blipFill>
                <a:blip r:embed="rId2"/>
                <a:stretch>
                  <a:fillRect l="-264" b="-308"/>
                </a:stretch>
              </a:blipFill>
            </p:spPr>
            <p:txBody>
              <a:bodyPr/>
              <a:lstStyle/>
              <a:p>
                <a:r>
                  <a:rPr lang="en-US">
                    <a:noFill/>
                  </a:rPr>
                  <a:t> </a:t>
                </a:r>
              </a:p>
            </p:txBody>
          </p:sp>
        </mc:Fallback>
      </mc:AlternateContent>
    </p:spTree>
    <p:extLst>
      <p:ext uri="{BB962C8B-B14F-4D97-AF65-F5344CB8AC3E}">
        <p14:creationId xmlns:p14="http://schemas.microsoft.com/office/powerpoint/2010/main" val="139298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 calcmode="lin" valueType="num">
                                      <p:cBhvr additive="base">
                                        <p:cTn id="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anim calcmode="lin" valueType="num">
                                      <p:cBhvr additive="base">
                                        <p:cTn id="1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anim calcmode="lin" valueType="num">
                                      <p:cBhvr additive="base">
                                        <p:cTn id="15"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xEl>
                                              <p:pRg st="13" end="13"/>
                                            </p:txEl>
                                          </p:spTgt>
                                        </p:tgtEl>
                                        <p:attrNameLst>
                                          <p:attrName>style.visibility</p:attrName>
                                        </p:attrNameLst>
                                      </p:cBhvr>
                                      <p:to>
                                        <p:strVal val="visible"/>
                                      </p:to>
                                    </p:set>
                                    <p:anim calcmode="lin" valueType="num">
                                      <p:cBhvr additive="base">
                                        <p:cTn id="21"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13" end="1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 calcmode="lin" valueType="num">
                                      <p:cBhvr additive="base">
                                        <p:cTn id="25"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5" end="1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17" end="17"/>
                                            </p:txEl>
                                          </p:spTgt>
                                        </p:tgtEl>
                                        <p:attrNameLst>
                                          <p:attrName>style.visibility</p:attrName>
                                        </p:attrNameLst>
                                      </p:cBhvr>
                                      <p:to>
                                        <p:strVal val="visible"/>
                                      </p:to>
                                    </p:set>
                                    <p:anim calcmode="lin" valueType="num">
                                      <p:cBhvr additive="base">
                                        <p:cTn id="29" dur="500" fill="hold"/>
                                        <p:tgtEl>
                                          <p:spTgt spid="4">
                                            <p:txEl>
                                              <p:pRg st="17" end="1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564" y="33868"/>
            <a:ext cx="8499598" cy="498585"/>
          </a:xfrm>
        </p:spPr>
        <p:txBody>
          <a:bodyPr>
            <a:noAutofit/>
          </a:bodyPr>
          <a:lstStyle/>
          <a:p>
            <a:r>
              <a:rPr lang="en-US" sz="4000" dirty="0"/>
              <a:t>Impedance and Admittance (Continued)</a:t>
            </a:r>
          </a:p>
        </p:txBody>
      </p:sp>
      <mc:AlternateContent xmlns:mc="http://schemas.openxmlformats.org/markup-compatibility/2006" xmlns:a14="http://schemas.microsoft.com/office/drawing/2010/main">
        <mc:Choice Requires="a14">
          <p:sp>
            <p:nvSpPr>
              <p:cNvPr id="4" name="TextBox 3"/>
              <p:cNvSpPr txBox="1"/>
              <p:nvPr/>
            </p:nvSpPr>
            <p:spPr>
              <a:xfrm>
                <a:off x="372533" y="882549"/>
                <a:ext cx="11413067" cy="480285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defRPr/>
                </a:pPr>
                <a:endParaRPr lang="en-US" sz="16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defRPr/>
                </a:pP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Series impedances combine like series resistors: </a:t>
                </a:r>
                <a:r>
                  <a:rPr lang="en-US" sz="2000" b="1" dirty="0" err="1">
                    <a:solidFill>
                      <a:srgbClr val="000000"/>
                    </a:solidFill>
                    <a:latin typeface="Cambria Math" panose="02040503050406030204" pitchFamily="18" charset="0"/>
                    <a:ea typeface="Cambria Math" panose="02040503050406030204" pitchFamily="18" charset="0"/>
                  </a:rPr>
                  <a:t>Zeq_series</a:t>
                </a:r>
                <a:r>
                  <a:rPr lang="en-US" sz="2000" dirty="0">
                    <a:solidFill>
                      <a:srgbClr val="000000"/>
                    </a:solidFill>
                    <a:latin typeface="Cambria Math" panose="02040503050406030204" pitchFamily="18" charset="0"/>
                    <a:ea typeface="Cambria Math" panose="02040503050406030204" pitchFamily="18" charset="0"/>
                  </a:rPr>
                  <a:t> = </a:t>
                </a:r>
                <a:r>
                  <a:rPr lang="en-US" sz="2000" b="1" dirty="0">
                    <a:solidFill>
                      <a:srgbClr val="000000"/>
                    </a:solidFill>
                    <a:latin typeface="Cambria Math" panose="02040503050406030204" pitchFamily="18" charset="0"/>
                    <a:ea typeface="Cambria Math" panose="02040503050406030204" pitchFamily="18" charset="0"/>
                  </a:rPr>
                  <a:t>Z1</a:t>
                </a:r>
                <a:r>
                  <a:rPr lang="en-US" sz="2000" dirty="0">
                    <a:solidFill>
                      <a:srgbClr val="000000"/>
                    </a:solidFill>
                    <a:latin typeface="Cambria Math" panose="02040503050406030204" pitchFamily="18" charset="0"/>
                    <a:ea typeface="Cambria Math" panose="02040503050406030204" pitchFamily="18" charset="0"/>
                  </a:rPr>
                  <a:t> + </a:t>
                </a:r>
                <a:r>
                  <a:rPr lang="en-US" sz="2000" b="1" dirty="0">
                    <a:solidFill>
                      <a:srgbClr val="000000"/>
                    </a:solidFill>
                    <a:latin typeface="Cambria Math" panose="02040503050406030204" pitchFamily="18" charset="0"/>
                    <a:ea typeface="Cambria Math" panose="02040503050406030204" pitchFamily="18" charset="0"/>
                  </a:rPr>
                  <a:t>Z2</a:t>
                </a:r>
                <a:r>
                  <a:rPr lang="en-US" sz="2000" dirty="0">
                    <a:solidFill>
                      <a:srgbClr val="000000"/>
                    </a:solidFill>
                    <a:latin typeface="Cambria Math" panose="02040503050406030204" pitchFamily="18" charset="0"/>
                    <a:ea typeface="Cambria Math" panose="02040503050406030204" pitchFamily="18" charset="0"/>
                  </a:rPr>
                  <a:t> + …. </a:t>
                </a:r>
                <a:r>
                  <a:rPr lang="en-US" sz="2000" b="1" dirty="0">
                    <a:solidFill>
                      <a:srgbClr val="000000"/>
                    </a:solidFill>
                    <a:latin typeface="Cambria Math" panose="02040503050406030204" pitchFamily="18" charset="0"/>
                    <a:ea typeface="Cambria Math" panose="02040503050406030204" pitchFamily="18" charset="0"/>
                  </a:rPr>
                  <a:t>Zn</a:t>
                </a:r>
                <a:r>
                  <a:rPr lang="en-US" sz="2000" dirty="0">
                    <a:solidFill>
                      <a:srgbClr val="000000"/>
                    </a:solidFill>
                    <a:latin typeface="Cambria Math" panose="02040503050406030204" pitchFamily="18" charset="0"/>
                    <a:ea typeface="Cambria Math" panose="02040503050406030204" pitchFamily="18" charset="0"/>
                  </a:rPr>
                  <a:t>.</a:t>
                </a:r>
              </a:p>
              <a:p>
                <a:pPr marL="285750" indent="-285750">
                  <a:buFont typeface="Arial" panose="020B0604020202020204" pitchFamily="34" charset="0"/>
                  <a:buChar char="•"/>
                  <a:defRPr/>
                </a:pPr>
                <a:endParaRPr lang="en-US" sz="2000"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r>
                  <a:rPr lang="en-US" sz="2000" dirty="0">
                    <a:solidFill>
                      <a:srgbClr val="000000"/>
                    </a:solidFill>
                    <a:latin typeface="Cambria Math" panose="02040503050406030204" pitchFamily="18" charset="0"/>
                    <a:ea typeface="Cambria Math" panose="02040503050406030204" pitchFamily="18" charset="0"/>
                  </a:rPr>
                  <a:t>Series admittances combine like parallel resistors: </a:t>
                </a:r>
                <a:r>
                  <a:rPr lang="en-US" sz="2000" b="1" dirty="0" err="1">
                    <a:solidFill>
                      <a:srgbClr val="000000"/>
                    </a:solidFill>
                    <a:latin typeface="Cambria Math" panose="02040503050406030204" pitchFamily="18" charset="0"/>
                    <a:ea typeface="Cambria Math" panose="02040503050406030204" pitchFamily="18" charset="0"/>
                  </a:rPr>
                  <a:t>Yeq_series</a:t>
                </a:r>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a:solidFill>
                              <a:srgbClr val="000000"/>
                            </a:solidFill>
                            <a:latin typeface="Cambria Math" panose="02040503050406030204" pitchFamily="18" charset="0"/>
                            <a:ea typeface="Cambria Math" panose="02040503050406030204" pitchFamily="18" charset="0"/>
                          </a:rPr>
                          <m:t>1</m:t>
                        </m:r>
                      </m:num>
                      <m:den>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a:solidFill>
                                  <a:srgbClr val="000000"/>
                                </a:solidFill>
                                <a:latin typeface="Cambria Math" panose="02040503050406030204" pitchFamily="18" charset="0"/>
                                <a:ea typeface="Cambria Math" panose="02040503050406030204" pitchFamily="18" charset="0"/>
                              </a:rPr>
                              <m:t>1</m:t>
                            </m:r>
                          </m:num>
                          <m:den>
                            <m:r>
                              <a:rPr lang="en-US" sz="2000" b="1">
                                <a:solidFill>
                                  <a:srgbClr val="000000"/>
                                </a:solidFill>
                                <a:latin typeface="Cambria Math" panose="02040503050406030204" pitchFamily="18" charset="0"/>
                                <a:ea typeface="Cambria Math" panose="02040503050406030204" pitchFamily="18" charset="0"/>
                              </a:rPr>
                              <m:t>𝐘𝟏</m:t>
                            </m:r>
                          </m:den>
                        </m:f>
                        <m:r>
                          <a:rPr lang="en-US" sz="200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a:solidFill>
                                  <a:srgbClr val="000000"/>
                                </a:solidFill>
                                <a:latin typeface="Cambria Math" panose="02040503050406030204" pitchFamily="18" charset="0"/>
                                <a:ea typeface="Cambria Math" panose="02040503050406030204" pitchFamily="18" charset="0"/>
                              </a:rPr>
                              <m:t>1</m:t>
                            </m:r>
                          </m:num>
                          <m:den>
                            <m:r>
                              <a:rPr lang="en-US" sz="2000" b="1">
                                <a:solidFill>
                                  <a:srgbClr val="000000"/>
                                </a:solidFill>
                                <a:latin typeface="Cambria Math" panose="02040503050406030204" pitchFamily="18" charset="0"/>
                                <a:ea typeface="Cambria Math" panose="02040503050406030204" pitchFamily="18" charset="0"/>
                              </a:rPr>
                              <m:t>𝐘𝟐</m:t>
                            </m:r>
                          </m:den>
                        </m:f>
                        <m:r>
                          <a:rPr lang="en-US" sz="200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a:solidFill>
                                  <a:srgbClr val="000000"/>
                                </a:solidFill>
                                <a:latin typeface="Cambria Math" panose="02040503050406030204" pitchFamily="18" charset="0"/>
                                <a:ea typeface="Cambria Math" panose="02040503050406030204" pitchFamily="18" charset="0"/>
                              </a:rPr>
                              <m:t>1</m:t>
                            </m:r>
                          </m:num>
                          <m:den>
                            <m:r>
                              <a:rPr lang="en-US" sz="2000" b="1">
                                <a:solidFill>
                                  <a:srgbClr val="000000"/>
                                </a:solidFill>
                                <a:latin typeface="Cambria Math" panose="02040503050406030204" pitchFamily="18" charset="0"/>
                                <a:ea typeface="Cambria Math" panose="02040503050406030204" pitchFamily="18" charset="0"/>
                              </a:rPr>
                              <m:t>𝐘𝟑</m:t>
                            </m:r>
                          </m:den>
                        </m:f>
                        <m:r>
                          <a:rPr lang="en-US" sz="2000">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a:solidFill>
                                  <a:srgbClr val="000000"/>
                                </a:solidFill>
                                <a:latin typeface="Cambria Math" panose="02040503050406030204" pitchFamily="18" charset="0"/>
                                <a:ea typeface="Cambria Math" panose="02040503050406030204" pitchFamily="18" charset="0"/>
                              </a:rPr>
                              <m:t>1</m:t>
                            </m:r>
                          </m:num>
                          <m:den>
                            <m:r>
                              <a:rPr lang="en-US" sz="2000" b="1">
                                <a:solidFill>
                                  <a:srgbClr val="000000"/>
                                </a:solidFill>
                                <a:latin typeface="Cambria Math" panose="02040503050406030204" pitchFamily="18" charset="0"/>
                                <a:ea typeface="Cambria Math" panose="02040503050406030204" pitchFamily="18" charset="0"/>
                              </a:rPr>
                              <m:t>𝐘𝐧</m:t>
                            </m:r>
                          </m:den>
                        </m:f>
                      </m:den>
                    </m:f>
                    <m:r>
                      <a:rPr lang="en-US" sz="2000">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defRPr/>
                </a:pPr>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defRPr/>
                </a:pP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Parallel impedances combine like parallel resistors: </a:t>
                </a:r>
                <a:r>
                  <a:rPr lang="en-US" sz="2000" b="1" dirty="0" err="1">
                    <a:solidFill>
                      <a:srgbClr val="000000"/>
                    </a:solidFill>
                    <a:latin typeface="Cambria Math" panose="02040503050406030204" pitchFamily="18" charset="0"/>
                    <a:ea typeface="Cambria Math" panose="02040503050406030204" pitchFamily="18" charset="0"/>
                  </a:rPr>
                  <a:t>Zeq_parallel</a:t>
                </a:r>
                <a:r>
                  <a:rPr lang="en-US" sz="2000" dirty="0">
                    <a:solidFill>
                      <a:srgbClr val="000000"/>
                    </a:solidFill>
                    <a:latin typeface="Cambria Math" panose="02040503050406030204" pitchFamily="18" charset="0"/>
                    <a:ea typeface="Cambria Math" panose="02040503050406030204" pitchFamily="18" charset="0"/>
                  </a:rPr>
                  <a:t> =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a:solidFill>
                              <a:srgbClr val="000000"/>
                            </a:solidFill>
                            <a:latin typeface="Cambria Math" panose="02040503050406030204" pitchFamily="18" charset="0"/>
                            <a:ea typeface="Cambria Math" panose="02040503050406030204" pitchFamily="18" charset="0"/>
                          </a:rPr>
                          <m:t>1</m:t>
                        </m:r>
                      </m:num>
                      <m:den>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a:solidFill>
                                  <a:srgbClr val="000000"/>
                                </a:solidFill>
                                <a:latin typeface="Cambria Math" panose="02040503050406030204" pitchFamily="18" charset="0"/>
                                <a:ea typeface="Cambria Math" panose="02040503050406030204" pitchFamily="18" charset="0"/>
                              </a:rPr>
                              <m:t>1</m:t>
                            </m:r>
                          </m:num>
                          <m:den>
                            <m:r>
                              <a:rPr lang="en-US" sz="2000" b="1">
                                <a:solidFill>
                                  <a:srgbClr val="000000"/>
                                </a:solidFill>
                                <a:latin typeface="Cambria Math" panose="02040503050406030204" pitchFamily="18" charset="0"/>
                                <a:ea typeface="Cambria Math" panose="02040503050406030204" pitchFamily="18" charset="0"/>
                              </a:rPr>
                              <m:t>𝐙</m:t>
                            </m:r>
                            <m:r>
                              <a:rPr lang="en-US" sz="2000" b="1" i="1">
                                <a:solidFill>
                                  <a:srgbClr val="000000"/>
                                </a:solidFill>
                                <a:latin typeface="Cambria Math" panose="02040503050406030204" pitchFamily="18" charset="0"/>
                                <a:ea typeface="Cambria Math" panose="02040503050406030204" pitchFamily="18" charset="0"/>
                              </a:rPr>
                              <m:t>𝟏</m:t>
                            </m:r>
                          </m:den>
                        </m:f>
                        <m:r>
                          <a:rPr lang="en-US" sz="200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a:solidFill>
                                  <a:srgbClr val="000000"/>
                                </a:solidFill>
                                <a:latin typeface="Cambria Math" panose="02040503050406030204" pitchFamily="18" charset="0"/>
                                <a:ea typeface="Cambria Math" panose="02040503050406030204" pitchFamily="18" charset="0"/>
                              </a:rPr>
                              <m:t>1</m:t>
                            </m:r>
                          </m:num>
                          <m:den>
                            <m:r>
                              <a:rPr lang="en-US" sz="2000" b="1">
                                <a:solidFill>
                                  <a:srgbClr val="000000"/>
                                </a:solidFill>
                                <a:latin typeface="Cambria Math" panose="02040503050406030204" pitchFamily="18" charset="0"/>
                                <a:ea typeface="Cambria Math" panose="02040503050406030204" pitchFamily="18" charset="0"/>
                              </a:rPr>
                              <m:t>𝐙</m:t>
                            </m:r>
                            <m:r>
                              <a:rPr lang="en-US" sz="2000" b="1" i="1">
                                <a:solidFill>
                                  <a:srgbClr val="000000"/>
                                </a:solidFill>
                                <a:latin typeface="Cambria Math" panose="02040503050406030204" pitchFamily="18" charset="0"/>
                                <a:ea typeface="Cambria Math" panose="02040503050406030204" pitchFamily="18" charset="0"/>
                              </a:rPr>
                              <m:t>𝟐</m:t>
                            </m:r>
                          </m:den>
                        </m:f>
                        <m:r>
                          <a:rPr lang="en-US" sz="200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a:solidFill>
                                  <a:srgbClr val="000000"/>
                                </a:solidFill>
                                <a:latin typeface="Cambria Math" panose="02040503050406030204" pitchFamily="18" charset="0"/>
                                <a:ea typeface="Cambria Math" panose="02040503050406030204" pitchFamily="18" charset="0"/>
                              </a:rPr>
                              <m:t>1</m:t>
                            </m:r>
                          </m:num>
                          <m:den>
                            <m:r>
                              <a:rPr lang="en-US" sz="2000" b="1">
                                <a:solidFill>
                                  <a:srgbClr val="000000"/>
                                </a:solidFill>
                                <a:latin typeface="Cambria Math" panose="02040503050406030204" pitchFamily="18" charset="0"/>
                                <a:ea typeface="Cambria Math" panose="02040503050406030204" pitchFamily="18" charset="0"/>
                              </a:rPr>
                              <m:t>𝐙</m:t>
                            </m:r>
                            <m:r>
                              <a:rPr lang="en-US" sz="2000" b="1" i="1">
                                <a:solidFill>
                                  <a:srgbClr val="000000"/>
                                </a:solidFill>
                                <a:latin typeface="Cambria Math" panose="02040503050406030204" pitchFamily="18" charset="0"/>
                                <a:ea typeface="Cambria Math" panose="02040503050406030204" pitchFamily="18" charset="0"/>
                              </a:rPr>
                              <m:t>𝟑</m:t>
                            </m:r>
                          </m:den>
                        </m:f>
                        <m:r>
                          <a:rPr lang="en-US" sz="2000">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a:solidFill>
                                  <a:srgbClr val="000000"/>
                                </a:solidFill>
                                <a:latin typeface="Cambria Math" panose="02040503050406030204" pitchFamily="18" charset="0"/>
                                <a:ea typeface="Cambria Math" panose="02040503050406030204" pitchFamily="18" charset="0"/>
                              </a:rPr>
                              <m:t>1</m:t>
                            </m:r>
                          </m:num>
                          <m:den>
                            <m:r>
                              <a:rPr lang="en-US" sz="2000" b="1">
                                <a:solidFill>
                                  <a:srgbClr val="000000"/>
                                </a:solidFill>
                                <a:latin typeface="Cambria Math" panose="02040503050406030204" pitchFamily="18" charset="0"/>
                                <a:ea typeface="Cambria Math" panose="02040503050406030204" pitchFamily="18" charset="0"/>
                              </a:rPr>
                              <m:t>𝐙</m:t>
                            </m:r>
                            <m:r>
                              <a:rPr lang="en-US" sz="2000" b="1" i="1">
                                <a:solidFill>
                                  <a:srgbClr val="000000"/>
                                </a:solidFill>
                                <a:latin typeface="Cambria Math" panose="02040503050406030204" pitchFamily="18" charset="0"/>
                                <a:ea typeface="Cambria Math" panose="02040503050406030204" pitchFamily="18" charset="0"/>
                              </a:rPr>
                              <m:t>𝐧</m:t>
                            </m:r>
                          </m:den>
                        </m:f>
                      </m:den>
                    </m:f>
                    <m:r>
                      <a:rPr lang="en-US" sz="2000">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defRPr/>
                </a:pPr>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defRPr/>
                </a:pP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Parallel admittances combine like series resistors: </a:t>
                </a:r>
                <a:r>
                  <a:rPr lang="en-US" sz="2000" b="1" dirty="0" err="1">
                    <a:solidFill>
                      <a:srgbClr val="000000"/>
                    </a:solidFill>
                    <a:latin typeface="Cambria Math" panose="02040503050406030204" pitchFamily="18" charset="0"/>
                    <a:ea typeface="Cambria Math" panose="02040503050406030204" pitchFamily="18" charset="0"/>
                  </a:rPr>
                  <a:t>Yeq_parallel</a:t>
                </a:r>
                <a:r>
                  <a:rPr lang="en-US" sz="2000" dirty="0">
                    <a:solidFill>
                      <a:srgbClr val="000000"/>
                    </a:solidFill>
                    <a:latin typeface="Cambria Math" panose="02040503050406030204" pitchFamily="18" charset="0"/>
                    <a:ea typeface="Cambria Math" panose="02040503050406030204" pitchFamily="18" charset="0"/>
                  </a:rPr>
                  <a:t> = </a:t>
                </a:r>
                <a:r>
                  <a:rPr lang="en-US" sz="2000" b="1" dirty="0">
                    <a:solidFill>
                      <a:srgbClr val="000000"/>
                    </a:solidFill>
                    <a:latin typeface="Cambria Math" panose="02040503050406030204" pitchFamily="18" charset="0"/>
                    <a:ea typeface="Cambria Math" panose="02040503050406030204" pitchFamily="18" charset="0"/>
                  </a:rPr>
                  <a:t>Y1</a:t>
                </a:r>
                <a:r>
                  <a:rPr lang="en-US" sz="2000" dirty="0">
                    <a:solidFill>
                      <a:srgbClr val="000000"/>
                    </a:solidFill>
                    <a:latin typeface="Cambria Math" panose="02040503050406030204" pitchFamily="18" charset="0"/>
                    <a:ea typeface="Cambria Math" panose="02040503050406030204" pitchFamily="18" charset="0"/>
                  </a:rPr>
                  <a:t> + </a:t>
                </a:r>
                <a:r>
                  <a:rPr lang="en-US" sz="2000" b="1" dirty="0">
                    <a:solidFill>
                      <a:srgbClr val="000000"/>
                    </a:solidFill>
                    <a:latin typeface="Cambria Math" panose="02040503050406030204" pitchFamily="18" charset="0"/>
                    <a:ea typeface="Cambria Math" panose="02040503050406030204" pitchFamily="18" charset="0"/>
                  </a:rPr>
                  <a:t>Y2</a:t>
                </a:r>
                <a:r>
                  <a:rPr lang="en-US" sz="2000" dirty="0">
                    <a:solidFill>
                      <a:srgbClr val="000000"/>
                    </a:solidFill>
                    <a:latin typeface="Cambria Math" panose="02040503050406030204" pitchFamily="18" charset="0"/>
                    <a:ea typeface="Cambria Math" panose="02040503050406030204" pitchFamily="18" charset="0"/>
                  </a:rPr>
                  <a:t> + …. </a:t>
                </a:r>
                <a:r>
                  <a:rPr lang="en-US" sz="2000" b="1" dirty="0" err="1">
                    <a:solidFill>
                      <a:srgbClr val="000000"/>
                    </a:solidFill>
                    <a:latin typeface="Cambria Math" panose="02040503050406030204" pitchFamily="18" charset="0"/>
                    <a:ea typeface="Cambria Math" panose="02040503050406030204" pitchFamily="18" charset="0"/>
                  </a:rPr>
                  <a:t>Yn</a:t>
                </a:r>
                <a14:m>
                  <m:oMath xmlns:m="http://schemas.openxmlformats.org/officeDocument/2006/math">
                    <m:r>
                      <a:rPr lang="en-US" sz="200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defRPr/>
                </a:pPr>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defRPr/>
                </a:pP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Why use admittances rather than impedances?</a:t>
                </a:r>
              </a:p>
              <a:p>
                <a:pPr marL="285750" indent="-285750">
                  <a:buFont typeface="Arial" panose="020B0604020202020204" pitchFamily="34" charset="0"/>
                  <a:buChar char="•"/>
                  <a:defRPr/>
                </a:pPr>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defRPr/>
                </a:pP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For parallel circuits the complex math is simpler using admittance rather than impedance. The equivalent admittance can then be inverted at the end to then arrive at equivalent impedance.</a:t>
                </a:r>
              </a:p>
              <a:p>
                <a:pPr marL="285750" indent="-285750">
                  <a:buFont typeface="Arial" panose="020B0604020202020204" pitchFamily="34" charset="0"/>
                  <a:buChar char="•"/>
                  <a:defRPr/>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72533" y="882549"/>
                <a:ext cx="11413067" cy="4802853"/>
              </a:xfrm>
              <a:prstGeom prst="rect">
                <a:avLst/>
              </a:prstGeom>
              <a:blipFill>
                <a:blip r:embed="rId2"/>
                <a:stretch>
                  <a:fillRect l="-266"/>
                </a:stretch>
              </a:blipFill>
            </p:spPr>
            <p:txBody>
              <a:bodyPr/>
              <a:lstStyle/>
              <a:p>
                <a:r>
                  <a:rPr lang="en-US">
                    <a:noFill/>
                  </a:rPr>
                  <a:t> </a:t>
                </a:r>
              </a:p>
            </p:txBody>
          </p:sp>
        </mc:Fallback>
      </mc:AlternateContent>
    </p:spTree>
    <p:extLst>
      <p:ext uri="{BB962C8B-B14F-4D97-AF65-F5344CB8AC3E}">
        <p14:creationId xmlns:p14="http://schemas.microsoft.com/office/powerpoint/2010/main" val="51001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 calcmode="lin" valueType="num">
                                      <p:cBhvr additive="base">
                                        <p:cTn id="7"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 calcmode="lin" valueType="num">
                                      <p:cBhvr additive="base">
                                        <p:cTn id="1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p:cNvSpPr txBox="1"/>
              <p:nvPr/>
            </p:nvSpPr>
            <p:spPr>
              <a:xfrm>
                <a:off x="187907" y="637270"/>
                <a:ext cx="11918368" cy="56755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lvl="0" indent="-285750">
                  <a:spcAft>
                    <a:spcPts val="0"/>
                  </a:spcAft>
                  <a:buFont typeface="Arial" panose="020B0604020202020204" pitchFamily="34" charset="0"/>
                  <a:buChar char="•"/>
                  <a:defRPr/>
                </a:pPr>
                <a:r>
                  <a:rPr lang="en-US" sz="1800" dirty="0">
                    <a:effectLst/>
                    <a:latin typeface="Cambria Math" panose="02040503050406030204" pitchFamily="18" charset="0"/>
                    <a:ea typeface="Calibri" panose="020F0502020204030204" pitchFamily="34" charset="0"/>
                    <a:cs typeface="Arial" panose="020B0604020202020204" pitchFamily="34" charset="0"/>
                  </a:rPr>
                  <a:t>Determine the equivalent admittance </a:t>
                </a:r>
                <a14:m>
                  <m:oMath xmlns:m="http://schemas.openxmlformats.org/officeDocument/2006/math">
                    <m:d>
                      <m:dPr>
                        <m:begChr m:val="|"/>
                        <m:endChr m:val="|"/>
                        <m:ctrlPr>
                          <a:rPr lang="en-US" i="1">
                            <a:solidFill>
                              <a:schemeClr val="bg1"/>
                            </a:solidFill>
                            <a:latin typeface="Cambria Math" panose="02040503050406030204" pitchFamily="18" charset="0"/>
                            <a:cs typeface="Arial" panose="020B0604020202020204" pitchFamily="34" charset="0"/>
                          </a:rPr>
                        </m:ctrlPr>
                      </m:dPr>
                      <m:e>
                        <m:r>
                          <a:rPr lang="en-US" b="1" i="1">
                            <a:solidFill>
                              <a:schemeClr val="bg1"/>
                            </a:solidFill>
                            <a:latin typeface="Cambria Math" panose="02040503050406030204" pitchFamily="18" charset="0"/>
                            <a:ea typeface="Calibri" panose="020F0502020204030204" pitchFamily="34" charset="0"/>
                            <a:cs typeface="Arial" panose="020B0604020202020204" pitchFamily="34" charset="0"/>
                          </a:rPr>
                          <m:t>𝐘𝐞𝐪</m:t>
                        </m:r>
                      </m:e>
                    </m:d>
                    <m:r>
                      <a:rPr lang="en-US" i="1">
                        <a:latin typeface="Cambria Math" panose="02040503050406030204" pitchFamily="18" charset="0"/>
                        <a:ea typeface="Calibri" panose="020F0502020204030204" pitchFamily="34" charset="0"/>
                        <a:cs typeface="Arial" panose="020B0604020202020204" pitchFamily="34" charset="0"/>
                      </a:rPr>
                      <m:t>∠</m:t>
                    </m:r>
                    <m:r>
                      <a:rPr lang="en-US">
                        <a:solidFill>
                          <a:srgbClr val="000000"/>
                        </a:solidFill>
                        <a:latin typeface="Cambria Math" panose="02040503050406030204" pitchFamily="18" charset="0"/>
                        <a:ea typeface="Times New Roman" panose="02020603050405020304" pitchFamily="18" charset="0"/>
                        <a:cs typeface="Arial" panose="020B0604020202020204" pitchFamily="34" charset="0"/>
                      </a:rPr>
                      <m:t>∅</m:t>
                    </m:r>
                  </m:oMath>
                </a14:m>
                <a:r>
                  <a:rPr lang="en-US" sz="1800" dirty="0">
                    <a:effectLst/>
                    <a:latin typeface="Cambria Math" panose="02040503050406030204" pitchFamily="18" charset="0"/>
                    <a:ea typeface="Calibri" panose="020F0502020204030204" pitchFamily="34" charset="0"/>
                    <a:cs typeface="Arial" panose="020B0604020202020204" pitchFamily="34" charset="0"/>
                  </a:rPr>
                  <a:t> of the adjacent circuit, </a:t>
                </a:r>
              </a:p>
              <a:p>
                <a:pPr marR="0" lvl="0" algn="l" defTabSz="914400" rtl="0" eaLnBrk="1" fontAlgn="base" latinLnBrk="0" hangingPunct="1">
                  <a:lnSpc>
                    <a:spcPct val="100000"/>
                  </a:lnSpc>
                  <a:spcBef>
                    <a:spcPct val="0"/>
                  </a:spcBef>
                  <a:spcAft>
                    <a:spcPts val="0"/>
                  </a:spcAft>
                  <a:buClrTx/>
                  <a:buSzTx/>
                  <a:tabLst/>
                  <a:defRPr/>
                </a:pPr>
                <a:r>
                  <a:rPr lang="en-US" sz="1800" dirty="0">
                    <a:effectLst/>
                    <a:latin typeface="Cambria Math" panose="02040503050406030204" pitchFamily="18" charset="0"/>
                    <a:ea typeface="Calibri" panose="020F0502020204030204" pitchFamily="34" charset="0"/>
                    <a:cs typeface="Arial" panose="020B0604020202020204" pitchFamily="34" charset="0"/>
                  </a:rPr>
                  <a:t>at a frequency of </a:t>
                </a:r>
                <a:r>
                  <a:rPr lang="en-US" dirty="0">
                    <a:latin typeface="Cambria Math" panose="02040503050406030204" pitchFamily="18" charset="0"/>
                    <a:ea typeface="Calibri" panose="020F0502020204030204" pitchFamily="34" charset="0"/>
                    <a:cs typeface="Arial" panose="020B0604020202020204" pitchFamily="34" charset="0"/>
                  </a:rPr>
                  <a:t>10</a:t>
                </a:r>
                <a:r>
                  <a:rPr lang="en-US" sz="1800" dirty="0">
                    <a:effectLst/>
                    <a:latin typeface="Cambria Math" panose="02040503050406030204" pitchFamily="18" charset="0"/>
                    <a:ea typeface="Calibri" panose="020F0502020204030204" pitchFamily="34" charset="0"/>
                    <a:cs typeface="Arial" panose="020B0604020202020204" pitchFamily="34" charset="0"/>
                  </a:rPr>
                  <a:t> kHz.</a:t>
                </a:r>
                <a:endParaRPr kumimoji="0" lang="en-US" altLang="en-US" sz="1800" b="1" i="1" u="none" strike="noStrike" kern="1200" cap="none" spc="0" normalizeH="0" baseline="0" noProof="0" dirty="0">
                  <a:ln>
                    <a:noFill/>
                  </a:ln>
                  <a:solidFill>
                    <a:srgbClr val="000000"/>
                  </a:solidFill>
                  <a:effectLst/>
                  <a:uLnTx/>
                  <a:uFillTx/>
                  <a:latin typeface="Cambria Math" panose="02040503050406030204" pitchFamily="18" charset="0"/>
                  <a:ea typeface="+mn-ea"/>
                  <a:cs typeface="Arial" panose="020B0604020202020204" pitchFamily="34" charset="0"/>
                </a:endParaRPr>
              </a:p>
              <a:p>
                <a:pPr marR="0" lvl="0" algn="l" defTabSz="914400" rtl="0" eaLnBrk="1" fontAlgn="base" latinLnBrk="0" hangingPunct="1">
                  <a:lnSpc>
                    <a:spcPct val="100000"/>
                  </a:lnSpc>
                  <a:spcBef>
                    <a:spcPct val="0"/>
                  </a:spcBef>
                  <a:spcAft>
                    <a:spcPts val="0"/>
                  </a:spcAft>
                  <a:buClrTx/>
                  <a:buSzTx/>
                  <a:tabLst/>
                  <a:defRPr/>
                </a:pPr>
                <a:endParaRPr kumimoji="0" lang="en-US" altLang="en-US" sz="1800" b="1" i="1" u="none" strike="noStrike" kern="1200" cap="none" spc="0" normalizeH="0" baseline="0" noProof="0" dirty="0">
                  <a:ln>
                    <a:noFill/>
                  </a:ln>
                  <a:solidFill>
                    <a:srgbClr val="000000"/>
                  </a:solidFill>
                  <a:effectLst/>
                  <a:uLnTx/>
                  <a:uFillTx/>
                  <a:latin typeface="Cambria Math" panose="02040503050406030204" pitchFamily="18" charset="0"/>
                  <a:ea typeface="+mn-ea"/>
                  <a:cs typeface="Arial" panose="020B0604020202020204" pitchFamily="34" charset="0"/>
                </a:endParaRPr>
              </a:p>
              <a:p>
                <a:pPr lvl="0">
                  <a:spcAft>
                    <a:spcPts val="0"/>
                  </a:spcAft>
                  <a:defRPr/>
                </a:pPr>
                <a14:m>
                  <m:oMathPara xmlns:m="http://schemas.openxmlformats.org/officeDocument/2006/math">
                    <m:oMathParaPr>
                      <m:jc m:val="left"/>
                    </m:oMathParaPr>
                    <m:oMath xmlns:m="http://schemas.openxmlformats.org/officeDocument/2006/math">
                      <m:sSub>
                        <m:sSubPr>
                          <m:ctrlPr>
                            <a:rPr kumimoji="0" lang="en-US" alt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sSubPr>
                        <m:e>
                          <m:r>
                            <a:rPr kumimoji="0" lang="en-US" alt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𝐘</m:t>
                          </m:r>
                        </m:e>
                        <m:sub>
                          <m:r>
                            <a:rPr kumimoji="0" lang="en-US" alt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𝐞𝐪</m:t>
                          </m:r>
                        </m:sub>
                      </m:s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fPr>
                        <m:num>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1</m:t>
                          </m:r>
                        </m:num>
                        <m:den>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R</m:t>
                          </m:r>
                        </m:den>
                      </m:f>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 </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fPr>
                        <m:num>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1</m:t>
                          </m:r>
                        </m:num>
                        <m:den>
                          <m:f>
                            <m:fPr>
                              <m:type m:val="lin"/>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fPr>
                            <m:num>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1</m:t>
                              </m:r>
                            </m:num>
                            <m:den>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j</m:t>
                              </m:r>
                              <m:r>
                                <m:rPr>
                                  <m:sty m:val="p"/>
                                </m:rPr>
                                <a:rPr kumimoji="0" lang="el-GR"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ω</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C</m:t>
                              </m:r>
                            </m:den>
                          </m:f>
                        </m:den>
                      </m:f>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fPr>
                        <m:num>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1</m:t>
                          </m:r>
                        </m:num>
                        <m:den>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R</m:t>
                          </m:r>
                        </m:den>
                      </m:f>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j</m:t>
                      </m:r>
                      <m:r>
                        <m:rPr>
                          <m:sty m:val="p"/>
                        </m:rPr>
                        <a:rPr kumimoji="0" lang="el-GR"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ω</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C</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50.0</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x</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10</m:t>
                          </m:r>
                        </m:e>
                        <m:sup>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−3</m:t>
                          </m:r>
                        </m:sup>
                      </m:sSup>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j</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62.8 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p>
                        <m:sSup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10</m:t>
                          </m:r>
                        </m:e>
                        <m:sup>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sup>
                      </m:sSup>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S</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oMath>
                  </m:oMathPara>
                </a14:m>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lvl="0" fontAlgn="auto">
                  <a:spcBef>
                    <a:spcPts val="0"/>
                  </a:spcBef>
                  <a:spcAft>
                    <a:spcPts val="0"/>
                  </a:spcAft>
                  <a:defRPr/>
                </a:pPr>
                <a14:m>
                  <m:oMathPara xmlns:m="http://schemas.openxmlformats.org/officeDocument/2006/math">
                    <m:oMathParaPr>
                      <m:jc m:val="left"/>
                    </m:oMathParaPr>
                    <m:oMath xmlns:m="http://schemas.openxmlformats.org/officeDocument/2006/math">
                      <m:d>
                        <m:dPr>
                          <m:begChr m:val="|"/>
                          <m:endChr m:val="|"/>
                          <m:ctrlPr>
                            <a:rPr lang="en-US" sz="1800" i="1" smtClean="0">
                              <a:solidFill>
                                <a:schemeClr val="bg1"/>
                              </a:solidFill>
                              <a:effectLst/>
                              <a:latin typeface="Cambria Math" panose="02040503050406030204" pitchFamily="18" charset="0"/>
                              <a:cs typeface="Arial" panose="020B0604020202020204" pitchFamily="34" charset="0"/>
                            </a:rPr>
                          </m:ctrlPr>
                        </m:dPr>
                        <m:e>
                          <m:r>
                            <a:rPr lang="en-US" sz="1800" b="1" i="1">
                              <a:solidFill>
                                <a:schemeClr val="bg1"/>
                              </a:solidFill>
                              <a:effectLst/>
                              <a:latin typeface="Cambria Math" panose="02040503050406030204" pitchFamily="18" charset="0"/>
                              <a:ea typeface="Calibri" panose="020F0502020204030204" pitchFamily="34" charset="0"/>
                              <a:cs typeface="Arial" panose="020B0604020202020204" pitchFamily="34" charset="0"/>
                            </a:rPr>
                            <m:t>𝐘𝐞𝐪</m:t>
                          </m:r>
                        </m:e>
                      </m:d>
                      <m:r>
                        <a:rPr lang="en-US" sz="1800">
                          <a:solidFill>
                            <a:schemeClr val="bg1"/>
                          </a:solidFill>
                          <a:effectLst/>
                          <a:latin typeface="Cambria Math" panose="02040503050406030204" pitchFamily="18" charset="0"/>
                          <a:ea typeface="Calibri" panose="020F0502020204030204" pitchFamily="34" charset="0"/>
                          <a:cs typeface="Arial" panose="020B0604020202020204" pitchFamily="34" charset="0"/>
                        </a:rPr>
                        <m:t>=</m:t>
                      </m:r>
                      <m:rad>
                        <m:radPr>
                          <m:degHide m:val="on"/>
                          <m:ctrlPr>
                            <a:rPr lang="en-US" sz="1800" i="1">
                              <a:solidFill>
                                <a:schemeClr val="bg1"/>
                              </a:solidFill>
                              <a:effectLst/>
                              <a:latin typeface="Cambria Math" panose="02040503050406030204" pitchFamily="18" charset="0"/>
                              <a:cs typeface="Arial" panose="020B0604020202020204" pitchFamily="34" charset="0"/>
                            </a:rPr>
                          </m:ctrlPr>
                        </m:radPr>
                        <m:deg/>
                        <m:e>
                          <m:sSup>
                            <m:sSupPr>
                              <m:ctrlPr>
                                <a:rPr lang="en-US" sz="1800" i="1">
                                  <a:solidFill>
                                    <a:schemeClr val="bg1"/>
                                  </a:solidFill>
                                  <a:effectLst/>
                                  <a:latin typeface="Cambria Math" panose="02040503050406030204" pitchFamily="18" charset="0"/>
                                  <a:cs typeface="Arial" panose="020B0604020202020204" pitchFamily="34" charset="0"/>
                                </a:rPr>
                              </m:ctrlPr>
                            </m:sSupPr>
                            <m:e>
                              <m:r>
                                <m:rPr>
                                  <m:sty m:val="p"/>
                                </m:rPr>
                                <a:rPr lang="en-US" sz="1800">
                                  <a:solidFill>
                                    <a:schemeClr val="bg1"/>
                                  </a:solidFill>
                                  <a:effectLst/>
                                  <a:latin typeface="Cambria Math" panose="02040503050406030204" pitchFamily="18" charset="0"/>
                                  <a:ea typeface="Calibri" panose="020F0502020204030204" pitchFamily="34" charset="0"/>
                                  <a:cs typeface="Arial" panose="020B0604020202020204" pitchFamily="34" charset="0"/>
                                </a:rPr>
                                <m:t>G</m:t>
                              </m:r>
                            </m:e>
                            <m:sup>
                              <m:r>
                                <a:rPr lang="en-US" sz="1800">
                                  <a:solidFill>
                                    <a:schemeClr val="bg1"/>
                                  </a:solidFill>
                                  <a:effectLst/>
                                  <a:latin typeface="Cambria Math" panose="02040503050406030204" pitchFamily="18" charset="0"/>
                                  <a:ea typeface="Calibri" panose="020F0502020204030204" pitchFamily="34" charset="0"/>
                                  <a:cs typeface="Arial" panose="020B0604020202020204" pitchFamily="34" charset="0"/>
                                </a:rPr>
                                <m:t>2</m:t>
                              </m:r>
                            </m:sup>
                          </m:sSup>
                          <m:r>
                            <a:rPr lang="en-US" sz="1800">
                              <a:solidFill>
                                <a:schemeClr val="bg1"/>
                              </a:solidFill>
                              <a:effectLst/>
                              <a:latin typeface="Cambria Math" panose="02040503050406030204" pitchFamily="18" charset="0"/>
                              <a:ea typeface="Calibri" panose="020F0502020204030204" pitchFamily="34" charset="0"/>
                              <a:cs typeface="Arial" panose="020B0604020202020204" pitchFamily="34" charset="0"/>
                            </a:rPr>
                            <m:t>+</m:t>
                          </m:r>
                          <m:sSup>
                            <m:sSupPr>
                              <m:ctrlPr>
                                <a:rPr lang="en-US" sz="1800" i="1">
                                  <a:solidFill>
                                    <a:schemeClr val="bg1"/>
                                  </a:solidFill>
                                  <a:effectLst/>
                                  <a:latin typeface="Cambria Math" panose="02040503050406030204" pitchFamily="18" charset="0"/>
                                  <a:cs typeface="Arial" panose="020B0604020202020204" pitchFamily="34" charset="0"/>
                                </a:rPr>
                              </m:ctrlPr>
                            </m:sSupPr>
                            <m:e>
                              <m:sSub>
                                <m:sSubPr>
                                  <m:ctrlPr>
                                    <a:rPr lang="en-US" sz="1800" i="1">
                                      <a:solidFill>
                                        <a:schemeClr val="bg1"/>
                                      </a:solidFill>
                                      <a:effectLst/>
                                      <a:latin typeface="Cambria Math" panose="02040503050406030204" pitchFamily="18" charset="0"/>
                                      <a:cs typeface="Arial" panose="020B0604020202020204" pitchFamily="34" charset="0"/>
                                    </a:rPr>
                                  </m:ctrlPr>
                                </m:sSubPr>
                                <m:e>
                                  <m:r>
                                    <m:rPr>
                                      <m:sty m:val="p"/>
                                    </m:rPr>
                                    <a:rPr lang="en-US" sz="1800">
                                      <a:solidFill>
                                        <a:schemeClr val="bg1"/>
                                      </a:solidFill>
                                      <a:effectLst/>
                                      <a:latin typeface="Cambria Math" panose="02040503050406030204" pitchFamily="18" charset="0"/>
                                      <a:ea typeface="Calibri" panose="020F0502020204030204" pitchFamily="34" charset="0"/>
                                      <a:cs typeface="Arial" panose="020B0604020202020204" pitchFamily="34" charset="0"/>
                                    </a:rPr>
                                    <m:t>B</m:t>
                                  </m:r>
                                </m:e>
                                <m:sub>
                                  <m:r>
                                    <m:rPr>
                                      <m:sty m:val="p"/>
                                    </m:rPr>
                                    <a:rPr lang="en-US" sz="1800">
                                      <a:solidFill>
                                        <a:schemeClr val="bg1"/>
                                      </a:solidFill>
                                      <a:effectLst/>
                                      <a:latin typeface="Cambria Math" panose="02040503050406030204" pitchFamily="18" charset="0"/>
                                      <a:ea typeface="Calibri" panose="020F0502020204030204" pitchFamily="34" charset="0"/>
                                      <a:cs typeface="Arial" panose="020B0604020202020204" pitchFamily="34" charset="0"/>
                                    </a:rPr>
                                    <m:t>C</m:t>
                                  </m:r>
                                </m:sub>
                              </m:sSub>
                            </m:e>
                            <m:sup>
                              <m:r>
                                <a:rPr lang="en-US" sz="1800">
                                  <a:solidFill>
                                    <a:schemeClr val="bg1"/>
                                  </a:solidFill>
                                  <a:effectLst/>
                                  <a:latin typeface="Cambria Math" panose="02040503050406030204" pitchFamily="18" charset="0"/>
                                  <a:ea typeface="Calibri" panose="020F0502020204030204" pitchFamily="34" charset="0"/>
                                  <a:cs typeface="Arial" panose="020B0604020202020204" pitchFamily="34" charset="0"/>
                                </a:rPr>
                                <m:t>2</m:t>
                              </m:r>
                            </m:sup>
                          </m:sSup>
                        </m:e>
                      </m:rad>
                      <m:r>
                        <a:rPr lang="en-US" sz="1800">
                          <a:solidFill>
                            <a:schemeClr val="bg1"/>
                          </a:solidFill>
                          <a:effectLst/>
                          <a:latin typeface="Cambria Math" panose="02040503050406030204" pitchFamily="18" charset="0"/>
                          <a:ea typeface="Calibri" panose="020F0502020204030204" pitchFamily="34" charset="0"/>
                          <a:cs typeface="Arial" panose="020B0604020202020204" pitchFamily="34" charset="0"/>
                        </a:rPr>
                        <m:t>=</m:t>
                      </m:r>
                      <m:rad>
                        <m:radPr>
                          <m:degHide m:val="on"/>
                          <m:ctrlPr>
                            <a:rPr lang="en-US" sz="1800" i="1">
                              <a:solidFill>
                                <a:schemeClr val="bg1"/>
                              </a:solidFill>
                              <a:effectLst/>
                              <a:latin typeface="Cambria Math" panose="02040503050406030204" pitchFamily="18" charset="0"/>
                              <a:cs typeface="Arial" panose="020B0604020202020204" pitchFamily="34" charset="0"/>
                            </a:rPr>
                          </m:ctrlPr>
                        </m:radPr>
                        <m:deg/>
                        <m:e>
                          <m:sSup>
                            <m:sSupPr>
                              <m:ctrlPr>
                                <a:rPr lang="en-US" sz="1800" i="1">
                                  <a:solidFill>
                                    <a:schemeClr val="bg1"/>
                                  </a:solidFill>
                                  <a:effectLst/>
                                  <a:latin typeface="Cambria Math" panose="02040503050406030204" pitchFamily="18" charset="0"/>
                                  <a:cs typeface="Arial" panose="020B0604020202020204" pitchFamily="34" charset="0"/>
                                </a:rPr>
                              </m:ctrlPr>
                            </m:sSupPr>
                            <m:e>
                              <m:d>
                                <m:dPr>
                                  <m:ctrlPr>
                                    <a:rPr lang="en-US" sz="1800" i="1">
                                      <a:solidFill>
                                        <a:schemeClr val="bg1"/>
                                      </a:solidFill>
                                      <a:effectLst/>
                                      <a:latin typeface="Cambria Math" panose="02040503050406030204" pitchFamily="18" charset="0"/>
                                      <a:cs typeface="Arial" panose="020B0604020202020204" pitchFamily="34" charset="0"/>
                                    </a:rPr>
                                  </m:ctrlPr>
                                </m:dPr>
                                <m:e>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50.0 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x</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10</m:t>
                                      </m:r>
                                    </m:e>
                                    <m:sup>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−3</m:t>
                                      </m:r>
                                    </m:sup>
                                  </m:sSup>
                                </m:e>
                              </m:d>
                            </m:e>
                            <m:sup>
                              <m:r>
                                <a:rPr lang="en-US" sz="1800">
                                  <a:solidFill>
                                    <a:schemeClr val="bg1"/>
                                  </a:solidFill>
                                  <a:effectLst/>
                                  <a:latin typeface="Cambria Math" panose="02040503050406030204" pitchFamily="18" charset="0"/>
                                  <a:ea typeface="Calibri" panose="020F0502020204030204" pitchFamily="34" charset="0"/>
                                  <a:cs typeface="Arial" panose="020B0604020202020204" pitchFamily="34" charset="0"/>
                                </a:rPr>
                                <m:t>2</m:t>
                              </m:r>
                            </m:sup>
                          </m:sSup>
                          <m:r>
                            <a:rPr lang="en-US" sz="1800">
                              <a:solidFill>
                                <a:schemeClr val="bg1"/>
                              </a:solidFill>
                              <a:effectLst/>
                              <a:latin typeface="Cambria Math" panose="02040503050406030204" pitchFamily="18" charset="0"/>
                              <a:ea typeface="Calibri" panose="020F0502020204030204" pitchFamily="34" charset="0"/>
                              <a:cs typeface="Arial" panose="020B0604020202020204" pitchFamily="34" charset="0"/>
                            </a:rPr>
                            <m:t>+</m:t>
                          </m:r>
                          <m:sSup>
                            <m:sSupPr>
                              <m:ctrlPr>
                                <a:rPr lang="en-US" sz="1800" i="1">
                                  <a:solidFill>
                                    <a:schemeClr val="bg1"/>
                                  </a:solidFill>
                                  <a:effectLst/>
                                  <a:latin typeface="Cambria Math" panose="02040503050406030204" pitchFamily="18" charset="0"/>
                                  <a:cs typeface="Arial" panose="020B0604020202020204" pitchFamily="34" charset="0"/>
                                </a:rPr>
                              </m:ctrlPr>
                            </m:sSupPr>
                            <m:e>
                              <m:d>
                                <m:dPr>
                                  <m:ctrlPr>
                                    <a:rPr lang="en-US" sz="1800" i="1">
                                      <a:solidFill>
                                        <a:schemeClr val="bg1"/>
                                      </a:solidFill>
                                      <a:effectLst/>
                                      <a:latin typeface="Cambria Math" panose="02040503050406030204" pitchFamily="18" charset="0"/>
                                      <a:cs typeface="Arial" panose="020B0604020202020204" pitchFamily="34" charset="0"/>
                                    </a:rPr>
                                  </m:ctrlPr>
                                </m:dPr>
                                <m:e>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62.8 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x</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10</m:t>
                                      </m:r>
                                    </m:e>
                                    <m:sup>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−3</m:t>
                                      </m:r>
                                    </m:sup>
                                  </m:sSup>
                                </m:e>
                              </m:d>
                            </m:e>
                            <m:sup>
                              <m:r>
                                <a:rPr lang="en-US" sz="1800">
                                  <a:solidFill>
                                    <a:schemeClr val="bg1"/>
                                  </a:solidFill>
                                  <a:effectLst/>
                                  <a:latin typeface="Cambria Math" panose="02040503050406030204" pitchFamily="18" charset="0"/>
                                  <a:ea typeface="Calibri" panose="020F0502020204030204" pitchFamily="34" charset="0"/>
                                  <a:cs typeface="Arial" panose="020B0604020202020204" pitchFamily="34" charset="0"/>
                                </a:rPr>
                                <m:t>2</m:t>
                              </m:r>
                            </m:sup>
                          </m:sSup>
                        </m:e>
                      </m:rad>
                      <m:r>
                        <a:rPr lang="en-US" sz="1800">
                          <a:solidFill>
                            <a:schemeClr val="bg1"/>
                          </a:solidFill>
                          <a:effectLst/>
                          <a:latin typeface="Cambria Math" panose="02040503050406030204" pitchFamily="18" charset="0"/>
                          <a:ea typeface="Calibri" panose="020F0502020204030204" pitchFamily="34" charset="0"/>
                          <a:cs typeface="Arial" panose="020B0604020202020204" pitchFamily="34" charset="0"/>
                        </a:rPr>
                        <m:t>=</m:t>
                      </m:r>
                      <m:r>
                        <a:rPr lang="en-US" sz="1800" b="0" i="0" smtClean="0">
                          <a:solidFill>
                            <a:schemeClr val="bg1"/>
                          </a:solidFill>
                          <a:effectLst/>
                          <a:latin typeface="Cambria Math" panose="02040503050406030204" pitchFamily="18" charset="0"/>
                          <a:ea typeface="Calibri" panose="020F0502020204030204" pitchFamily="34" charset="0"/>
                          <a:cs typeface="Arial" panose="020B0604020202020204" pitchFamily="34" charset="0"/>
                        </a:rPr>
                        <m:t>80</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3</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x</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10</m:t>
                          </m:r>
                        </m:e>
                        <m:sup>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−3</m:t>
                          </m:r>
                        </m:sup>
                      </m:sSup>
                      <m:r>
                        <a:rPr lang="en-US" sz="1800">
                          <a:solidFill>
                            <a:schemeClr val="bg1"/>
                          </a:solidFill>
                          <a:effectLst/>
                          <a:latin typeface="Cambria Math" panose="02040503050406030204" pitchFamily="18" charset="0"/>
                          <a:ea typeface="Calibri" panose="020F0502020204030204" pitchFamily="34" charset="0"/>
                          <a:cs typeface="Arial" panose="020B0604020202020204" pitchFamily="34" charset="0"/>
                        </a:rPr>
                        <m:t> </m:t>
                      </m:r>
                      <m:r>
                        <m:rPr>
                          <m:sty m:val="p"/>
                        </m:rPr>
                        <a:rPr lang="en-US" sz="1800">
                          <a:solidFill>
                            <a:schemeClr val="bg1"/>
                          </a:solidFill>
                          <a:effectLst/>
                          <a:latin typeface="Cambria Math" panose="02040503050406030204" pitchFamily="18" charset="0"/>
                          <a:ea typeface="Calibri" panose="020F0502020204030204" pitchFamily="34" charset="0"/>
                          <a:cs typeface="Arial" panose="020B0604020202020204" pitchFamily="34" charset="0"/>
                        </a:rPr>
                        <m:t>S</m:t>
                      </m:r>
                      <m:r>
                        <a:rPr lang="en-US" sz="1800">
                          <a:solidFill>
                            <a:schemeClr val="bg1"/>
                          </a:solidFill>
                          <a:effectLst/>
                          <a:latin typeface="Cambria Math" panose="02040503050406030204" pitchFamily="18" charset="0"/>
                          <a:ea typeface="Calibri" panose="020F0502020204030204" pitchFamily="34" charset="0"/>
                          <a:cs typeface="Arial" panose="020B0604020202020204" pitchFamily="34" charset="0"/>
                        </a:rPr>
                        <m:t>.</m:t>
                      </m:r>
                    </m:oMath>
                  </m:oMathPara>
                </a14:m>
                <a:endParaRPr kumimoji="0" lang="en-US" sz="1800" b="1" i="1" u="none" strike="noStrike" kern="1200" cap="none" spc="0" normalizeH="0" baseline="0" noProof="0" dirty="0">
                  <a:ln>
                    <a:noFill/>
                  </a:ln>
                  <a:solidFill>
                    <a:schemeClr val="bg1"/>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lvl="0" fontAlgn="auto">
                  <a:spcBef>
                    <a:spcPts val="0"/>
                  </a:spcBef>
                  <a:spcAft>
                    <a:spcPts val="0"/>
                  </a:spcAft>
                  <a:defRPr/>
                </a:pPr>
                <a14:m>
                  <m:oMathPara xmlns:m="http://schemas.openxmlformats.org/officeDocument/2006/math">
                    <m:oMathParaPr>
                      <m:jc m:val="left"/>
                    </m:oMathParaPr>
                    <m:oMath xmlns:m="http://schemas.openxmlformats.org/officeDocument/2006/math">
                      <m:sSub>
                        <m:sSubPr>
                          <m:ctrlP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1"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𝐘</m:t>
                          </m:r>
                        </m:e>
                        <m:sub>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𝐞𝐪</m:t>
                          </m:r>
                        </m:sub>
                      </m:sSub>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50 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x</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10</m:t>
                          </m:r>
                        </m:e>
                        <m:sup>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−3</m:t>
                          </m:r>
                        </m:sup>
                      </m:s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j</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62.8 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x</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10</m:t>
                          </m:r>
                        </m:e>
                        <m:sup>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−3</m:t>
                          </m:r>
                        </m:sup>
                      </m:sSup>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S</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G</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jB</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eq</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unc>
                        <m:func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tan</m:t>
                              </m:r>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p>
                          </m:sSup>
                        </m:fName>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type m:val="li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B</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den>
                              </m:f>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unc>
                            <m:func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tan</m:t>
                                  </m:r>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p>
                              </m:sSup>
                            </m:fName>
                            <m:e>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type m:val="li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62.8</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p>
                                            <m:sSup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10</m:t>
                                              </m:r>
                                            </m:e>
                                            <m:sup>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sup>
                                          </m:sSup>
                                        </m:e>
                                      </m:d>
                                    </m:num>
                                    <m:den>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50.0</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p>
                                            <m:sSup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10</m:t>
                                              </m:r>
                                            </m:e>
                                            <m:sup>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sup>
                                          </m:sSup>
                                        </m:e>
                                      </m:d>
                                    </m:den>
                                  </m:f>
                                </m:e>
                              </m:d>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51.5</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func>
                        </m:e>
                      </m:func>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𝐘</m:t>
                          </m:r>
                        </m:e>
                        <m:sub>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𝐞𝐪</m:t>
                          </m:r>
                        </m:sub>
                      </m:sSub>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80</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p>
                            <m:sSup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10</m:t>
                              </m:r>
                            </m:e>
                            <m:sup>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sup>
                          </m:sSup>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51</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5</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S</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oMath>
                  </m:oMathPara>
                </a14:m>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a:defRPr/>
                </a:pPr>
                <a14:m>
                  <m:oMathPara xmlns:m="http://schemas.openxmlformats.org/officeDocument/2006/math">
                    <m:oMathParaPr>
                      <m:jc m:val="center"/>
                    </m:oMathParaPr>
                    <m:oMath xmlns:m="http://schemas.openxmlformats.org/officeDocument/2006/math">
                      <m:sSub>
                        <m:sSubPr>
                          <m:ctrlPr>
                            <a:rPr lang="en-US" b="1"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𝐙</m:t>
                          </m:r>
                        </m:e>
                        <m:sub>
                          <m:r>
                            <a:rPr lang="en-US" b="1">
                              <a:solidFill>
                                <a:srgbClr val="000000"/>
                              </a:solidFill>
                              <a:latin typeface="Cambria Math" panose="02040503050406030204" pitchFamily="18" charset="0"/>
                            </a:rPr>
                            <m:t>𝐞𝐪</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a:solidFill>
                                    <a:srgbClr val="000000"/>
                                  </a:solidFill>
                                  <a:latin typeface="Cambria Math" panose="02040503050406030204" pitchFamily="18" charset="0"/>
                                  <a:cs typeface="Arial" panose="020B0604020202020204" pitchFamily="34" charset="0"/>
                                </a:rPr>
                                <m:t>𝐘</m:t>
                              </m:r>
                            </m:e>
                            <m:sub>
                              <m:r>
                                <a:rPr lang="en-US" altLang="en-US" b="1">
                                  <a:solidFill>
                                    <a:srgbClr val="000000"/>
                                  </a:solidFill>
                                  <a:latin typeface="Cambria Math" panose="02040503050406030204" pitchFamily="18" charset="0"/>
                                  <a:cs typeface="Arial" panose="020B0604020202020204" pitchFamily="34" charset="0"/>
                                </a:rPr>
                                <m:t>𝐞𝐪</m:t>
                              </m:r>
                            </m:sub>
                          </m:sSub>
                        </m:den>
                      </m:f>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12.4</m:t>
                      </m:r>
                      <m:r>
                        <a:rPr lang="en-US" i="1">
                          <a:solidFill>
                            <a:srgbClr val="000000"/>
                          </a:solidFill>
                          <a:latin typeface="Cambria Math" panose="02040503050406030204" pitchFamily="18" charset="0"/>
                          <a:ea typeface="Cambria Math" panose="02040503050406030204" pitchFamily="18" charset="0"/>
                        </a:rPr>
                        <m:t>∠</m:t>
                      </m:r>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−51.5˚</m:t>
                          </m:r>
                        </m:e>
                      </m:d>
                      <m:r>
                        <a:rPr lang="en-US" i="1">
                          <a:solidFill>
                            <a:srgbClr val="000000"/>
                          </a:solidFill>
                          <a:latin typeface="Cambria Math" panose="02040503050406030204" pitchFamily="18" charset="0"/>
                          <a:ea typeface="Cambria Math" panose="02040503050406030204" pitchFamily="18" charset="0"/>
                        </a:rPr>
                        <m:t> </m:t>
                      </m:r>
                      <m:r>
                        <a:rPr lang="el-GR" i="1">
                          <a:solidFill>
                            <a:srgbClr val="000000"/>
                          </a:solidFill>
                          <a:latin typeface="Cambria Math" panose="02040503050406030204" pitchFamily="18" charset="0"/>
                          <a:ea typeface="Cambria Math" panose="02040503050406030204" pitchFamily="18" charset="0"/>
                        </a:rPr>
                        <m:t>Ω</m:t>
                      </m:r>
                      <m:r>
                        <a:rPr lang="en-US">
                          <a:solidFill>
                            <a:srgbClr val="000000"/>
                          </a:solidFill>
                          <a:latin typeface="Cambria Math" panose="02040503050406030204" pitchFamily="18" charset="0"/>
                          <a:ea typeface="Cambria Math" panose="02040503050406030204" pitchFamily="18" charset="0"/>
                        </a:rPr>
                        <m:t>.</m:t>
                      </m:r>
                    </m:oMath>
                  </m:oMathPara>
                </a14:m>
                <a:endParaRPr lang="en-US" altLang="en-US" dirty="0">
                  <a:solidFill>
                    <a:srgbClr val="000000"/>
                  </a:solidFill>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altLang="en-US" dirty="0">
                  <a:solidFill>
                    <a:srgbClr val="000000"/>
                  </a:solidFill>
                  <a:latin typeface="Cambria" panose="02040503050406030204"/>
                  <a:ea typeface="Cambria Math" panose="02040503050406030204" pitchFamily="18" charset="0"/>
                  <a:cs typeface="Arial" panose="020B0604020202020204" pitchFamily="34" charset="0"/>
                </a:endParaRPr>
              </a:p>
              <a:p>
                <a:pPr>
                  <a:defRPr/>
                </a:pPr>
                <a14:m>
                  <m:oMathPara xmlns:m="http://schemas.openxmlformats.org/officeDocument/2006/math">
                    <m:oMathParaPr>
                      <m:jc m:val="left"/>
                    </m:oMathParaPr>
                    <m:oMath xmlns:m="http://schemas.openxmlformats.org/officeDocument/2006/math">
                      <m:r>
                        <m:rPr>
                          <m:sty m:val="p"/>
                        </m:rPr>
                        <a:rPr lang="en-US" altLang="en-US" b="0" i="0" smtClean="0">
                          <a:solidFill>
                            <a:srgbClr val="000000"/>
                          </a:solidFill>
                          <a:latin typeface="Cambria Math" panose="02040503050406030204" pitchFamily="18" charset="0"/>
                          <a:cs typeface="Arial" panose="020B0604020202020204" pitchFamily="34" charset="0"/>
                        </a:rPr>
                        <m:t>Impedance</m:t>
                      </m:r>
                      <m:r>
                        <a:rPr lang="en-US" altLang="en-US" b="0" i="0" smtClean="0">
                          <a:solidFill>
                            <a:srgbClr val="000000"/>
                          </a:solidFill>
                          <a:latin typeface="Cambria Math" panose="02040503050406030204" pitchFamily="18" charset="0"/>
                          <a:cs typeface="Arial" panose="020B0604020202020204" pitchFamily="34" charset="0"/>
                        </a:rPr>
                        <m:t> </m:t>
                      </m:r>
                      <m:r>
                        <m:rPr>
                          <m:sty m:val="p"/>
                        </m:rPr>
                        <a:rPr lang="en-US" altLang="en-US" b="0" i="0" smtClean="0">
                          <a:solidFill>
                            <a:srgbClr val="000000"/>
                          </a:solidFill>
                          <a:latin typeface="Cambria Math" panose="02040503050406030204" pitchFamily="18" charset="0"/>
                          <a:cs typeface="Arial" panose="020B0604020202020204" pitchFamily="34" charset="0"/>
                        </a:rPr>
                        <m:t>Approach</m:t>
                      </m:r>
                      <m:r>
                        <a:rPr lang="en-US" altLang="en-US" b="1" i="1" smtClean="0">
                          <a:solidFill>
                            <a:srgbClr val="000000"/>
                          </a:solidFill>
                          <a:latin typeface="Cambria Math" panose="02040503050406030204" pitchFamily="18" charset="0"/>
                          <a:cs typeface="Arial" panose="020B0604020202020204" pitchFamily="34" charset="0"/>
                        </a:rPr>
                        <m:t>: </m:t>
                      </m:r>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i="0" smtClean="0">
                              <a:solidFill>
                                <a:srgbClr val="000000"/>
                              </a:solidFill>
                              <a:latin typeface="Cambria Math" panose="02040503050406030204" pitchFamily="18" charset="0"/>
                              <a:cs typeface="Arial" panose="020B0604020202020204" pitchFamily="34" charset="0"/>
                            </a:rPr>
                            <m:t>𝐙</m:t>
                          </m:r>
                        </m:e>
                        <m:sub>
                          <m:r>
                            <a:rPr lang="en-US" altLang="en-US" b="1">
                              <a:solidFill>
                                <a:srgbClr val="000000"/>
                              </a:solidFill>
                              <a:latin typeface="Cambria Math" panose="02040503050406030204" pitchFamily="18" charset="0"/>
                              <a:cs typeface="Arial" panose="020B0604020202020204" pitchFamily="34" charset="0"/>
                            </a:rPr>
                            <m:t>𝐞𝐪</m:t>
                          </m:r>
                        </m:sub>
                      </m:sSub>
                      <m:r>
                        <a:rPr lang="en-US" altLang="en-US" i="1">
                          <a:solidFill>
                            <a:srgbClr val="000000"/>
                          </a:solidFill>
                          <a:latin typeface="Cambria Math" panose="02040503050406030204" pitchFamily="18" charset="0"/>
                          <a:cs typeface="Arial" panose="020B0604020202020204" pitchFamily="34" charset="0"/>
                        </a:rPr>
                        <m:t>=</m:t>
                      </m:r>
                      <m:r>
                        <m:rPr>
                          <m:sty m:val="p"/>
                        </m:rPr>
                        <a:rPr lang="en-US" altLang="en-US" b="0" i="0" smtClean="0">
                          <a:solidFill>
                            <a:srgbClr val="000000"/>
                          </a:solidFill>
                          <a:latin typeface="Cambria Math" panose="02040503050406030204" pitchFamily="18" charset="0"/>
                          <a:cs typeface="Arial" panose="020B0604020202020204" pitchFamily="34" charset="0"/>
                        </a:rPr>
                        <m:t>R</m:t>
                      </m:r>
                      <m:r>
                        <a:rPr lang="en-US" altLang="en-US" b="0" i="0" smtClean="0">
                          <a:solidFill>
                            <a:srgbClr val="000000"/>
                          </a:solidFill>
                          <a:latin typeface="Cambria Math" panose="02040503050406030204" pitchFamily="18" charset="0"/>
                          <a:cs typeface="Arial" panose="020B0604020202020204" pitchFamily="34" charset="0"/>
                        </a:rPr>
                        <m:t>ǁ</m:t>
                      </m:r>
                      <m:sSub>
                        <m:sSubPr>
                          <m:ctrlPr>
                            <a:rPr lang="en-US" altLang="en-US" b="1" i="1" smtClean="0">
                              <a:solidFill>
                                <a:srgbClr val="000000"/>
                              </a:solidFill>
                              <a:latin typeface="Cambria Math" panose="02040503050406030204" pitchFamily="18" charset="0"/>
                              <a:cs typeface="Arial" panose="020B0604020202020204" pitchFamily="34" charset="0"/>
                            </a:rPr>
                          </m:ctrlPr>
                        </m:sSubPr>
                        <m:e>
                          <m:r>
                            <a:rPr lang="en-US" altLang="en-US" b="1" i="0" smtClean="0">
                              <a:solidFill>
                                <a:srgbClr val="000000"/>
                              </a:solidFill>
                              <a:latin typeface="Cambria Math" panose="02040503050406030204" pitchFamily="18" charset="0"/>
                              <a:cs typeface="Arial" panose="020B0604020202020204" pitchFamily="34" charset="0"/>
                            </a:rPr>
                            <m:t>𝐙</m:t>
                          </m:r>
                        </m:e>
                        <m:sub>
                          <m:r>
                            <a:rPr lang="en-US" altLang="en-US" b="1" i="0" smtClean="0">
                              <a:solidFill>
                                <a:srgbClr val="000000"/>
                              </a:solidFill>
                              <a:latin typeface="Cambria Math" panose="02040503050406030204" pitchFamily="18" charset="0"/>
                              <a:cs typeface="Arial" panose="020B0604020202020204" pitchFamily="34" charset="0"/>
                            </a:rPr>
                            <m:t>𝐂</m:t>
                          </m:r>
                        </m:sub>
                      </m:sSub>
                      <m:r>
                        <a:rPr lang="en-US" altLang="en-US" b="0" i="1" smtClean="0">
                          <a:solidFill>
                            <a:srgbClr val="000000"/>
                          </a:solidFill>
                          <a:latin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cs typeface="Arial" panose="020B0604020202020204" pitchFamily="34" charset="0"/>
                            </a:rPr>
                          </m:ctrlPr>
                        </m:fPr>
                        <m:num>
                          <m:r>
                            <a:rPr lang="en-US" altLang="en-US" i="0">
                              <a:solidFill>
                                <a:srgbClr val="000000"/>
                              </a:solidFill>
                              <a:latin typeface="Cambria Math" panose="02040503050406030204" pitchFamily="18" charset="0"/>
                              <a:cs typeface="Arial" panose="020B0604020202020204" pitchFamily="34" charset="0"/>
                            </a:rPr>
                            <m:t>1</m:t>
                          </m:r>
                        </m:num>
                        <m:den>
                          <m:f>
                            <m:fPr>
                              <m:ctrlPr>
                                <a:rPr lang="en-US" altLang="en-US" i="1" smtClean="0">
                                  <a:solidFill>
                                    <a:srgbClr val="000000"/>
                                  </a:solidFill>
                                  <a:latin typeface="Cambria Math" panose="02040503050406030204" pitchFamily="18" charset="0"/>
                                  <a:cs typeface="Arial" panose="020B0604020202020204" pitchFamily="34" charset="0"/>
                                </a:rPr>
                              </m:ctrlPr>
                            </m:fPr>
                            <m:num>
                              <m:r>
                                <a:rPr lang="en-US" altLang="en-US" b="0" i="0" smtClean="0">
                                  <a:solidFill>
                                    <a:srgbClr val="000000"/>
                                  </a:solidFill>
                                  <a:latin typeface="Cambria Math" panose="02040503050406030204" pitchFamily="18" charset="0"/>
                                  <a:cs typeface="Arial" panose="020B0604020202020204" pitchFamily="34" charset="0"/>
                                </a:rPr>
                                <m:t>1</m:t>
                              </m:r>
                            </m:num>
                            <m:den>
                              <m:r>
                                <m:rPr>
                                  <m:sty m:val="p"/>
                                </m:rPr>
                                <a:rPr lang="en-US" altLang="en-US" b="0" i="0" smtClean="0">
                                  <a:solidFill>
                                    <a:srgbClr val="000000"/>
                                  </a:solidFill>
                                  <a:latin typeface="Cambria Math" panose="02040503050406030204" pitchFamily="18" charset="0"/>
                                  <a:cs typeface="Arial" panose="020B0604020202020204" pitchFamily="34" charset="0"/>
                                </a:rPr>
                                <m:t>R</m:t>
                              </m:r>
                            </m:den>
                          </m:f>
                          <m:r>
                            <a:rPr lang="en-US" altLang="en-US" b="0" i="0" smtClean="0">
                              <a:solidFill>
                                <a:srgbClr val="000000"/>
                              </a:solidFill>
                              <a:latin typeface="Cambria Math" panose="02040503050406030204" pitchFamily="18" charset="0"/>
                              <a:cs typeface="Arial" panose="020B0604020202020204" pitchFamily="34" charset="0"/>
                            </a:rPr>
                            <m:t>+</m:t>
                          </m:r>
                          <m:r>
                            <m:rPr>
                              <m:sty m:val="p"/>
                            </m:rP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j</m:t>
                          </m:r>
                          <m:r>
                            <m:rPr>
                              <m:sty m:val="p"/>
                            </m:rPr>
                            <a:rPr lang="el-GR"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m:rPr>
                              <m:sty m:val="p"/>
                            </m:rPr>
                            <a:rPr lang="en-US" alt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C</m:t>
                          </m:r>
                        </m:den>
                      </m:f>
                      <m:r>
                        <a:rPr lang="en-US" altLang="en-US" i="1">
                          <a:solidFill>
                            <a:srgbClr val="000000"/>
                          </a:solidFill>
                          <a:latin typeface="Cambria Math" panose="02040503050406030204" pitchFamily="18" charset="0"/>
                          <a:cs typeface="Arial" panose="020B0604020202020204" pitchFamily="34" charset="0"/>
                        </a:rPr>
                        <m:t>=</m:t>
                      </m:r>
                      <m:f>
                        <m:fPr>
                          <m:ctrlPr>
                            <a:rPr lang="en-US" altLang="en-US" i="1" smtClean="0">
                              <a:solidFill>
                                <a:srgbClr val="000000"/>
                              </a:solidFill>
                              <a:latin typeface="Cambria Math" panose="02040503050406030204" pitchFamily="18" charset="0"/>
                              <a:cs typeface="Arial" panose="020B0604020202020204" pitchFamily="34" charset="0"/>
                            </a:rPr>
                          </m:ctrlPr>
                        </m:fPr>
                        <m:num>
                          <m:r>
                            <a:rPr lang="en-US" altLang="en-US" b="0" i="1" smtClean="0">
                              <a:solidFill>
                                <a:srgbClr val="000000"/>
                              </a:solidFill>
                              <a:latin typeface="Cambria Math" panose="02040503050406030204" pitchFamily="18" charset="0"/>
                              <a:cs typeface="Arial" panose="020B0604020202020204" pitchFamily="34" charset="0"/>
                            </a:rPr>
                            <m:t>1</m:t>
                          </m:r>
                        </m:num>
                        <m:den>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50 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x</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10</m:t>
                              </m:r>
                            </m:e>
                            <m:sup>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−3</m:t>
                              </m:r>
                            </m:sup>
                          </m:sSup>
                          <m:r>
                            <a:rPr lang="en-US" alt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j</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62.8 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x</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10</m:t>
                              </m:r>
                            </m:e>
                            <m:sup>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−3</m:t>
                              </m:r>
                            </m:sup>
                          </m:sSup>
                        </m:den>
                      </m:f>
                      <m:r>
                        <a:rPr lang="en-US" altLang="en-US" b="0" i="1" smtClean="0">
                          <a:solidFill>
                            <a:srgbClr val="000000"/>
                          </a:solidFill>
                          <a:latin typeface="Cambria Math" panose="02040503050406030204" pitchFamily="18" charset="0"/>
                          <a:cs typeface="Arial" panose="020B0604020202020204" pitchFamily="34" charset="0"/>
                        </a:rPr>
                        <m:t>=</m:t>
                      </m:r>
                      <m:f>
                        <m:fPr>
                          <m:ctrlPr>
                            <a:rPr lang="en-US" altLang="en-US" b="0" i="1" smtClean="0">
                              <a:solidFill>
                                <a:srgbClr val="000000"/>
                              </a:solidFill>
                              <a:latin typeface="Cambria Math" panose="02040503050406030204" pitchFamily="18" charset="0"/>
                              <a:cs typeface="Arial" panose="020B0604020202020204" pitchFamily="34" charset="0"/>
                            </a:rPr>
                          </m:ctrlPr>
                        </m:fPr>
                        <m:num>
                          <m:r>
                            <a:rPr lang="en-US" altLang="en-US" b="0" i="1" smtClean="0">
                              <a:solidFill>
                                <a:srgbClr val="000000"/>
                              </a:solidFill>
                              <a:latin typeface="Cambria Math" panose="02040503050406030204" pitchFamily="18" charset="0"/>
                              <a:cs typeface="Arial" panose="020B0604020202020204" pitchFamily="34" charset="0"/>
                            </a:rPr>
                            <m:t>1</m:t>
                          </m:r>
                        </m:num>
                        <m:den>
                          <m:d>
                            <m:d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80.3 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x</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10</m:t>
                                  </m:r>
                                </m:e>
                                <m: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3</m:t>
                                  </m:r>
                                </m:sup>
                              </m:sSup>
                            </m:e>
                          </m:d>
                          <m:r>
                            <a:rPr lang="en-US" i="1">
                              <a:solidFill>
                                <a:srgbClr val="000000"/>
                              </a:solidFill>
                              <a:latin typeface="Cambria Math" panose="02040503050406030204" pitchFamily="18" charset="0"/>
                              <a:ea typeface="Cambria Math" panose="02040503050406030204" pitchFamily="18" charset="0"/>
                            </a:rPr>
                            <m:t>∠51.5˚ </m:t>
                          </m:r>
                          <m:r>
                            <m:rPr>
                              <m:sty m:val="p"/>
                            </m:rPr>
                            <a:rPr lang="en-US">
                              <a:solidFill>
                                <a:srgbClr val="000000"/>
                              </a:solidFill>
                              <a:latin typeface="Cambria Math" panose="02040503050406030204" pitchFamily="18" charset="0"/>
                              <a:ea typeface="Cambria Math" panose="02040503050406030204" pitchFamily="18" charset="0"/>
                            </a:rPr>
                            <m:t>S</m:t>
                          </m:r>
                        </m:den>
                      </m:f>
                      <m:r>
                        <a:rPr lang="en-US" altLang="en-US" b="0" i="1" smtClean="0">
                          <a:solidFill>
                            <a:srgbClr val="000000"/>
                          </a:solidFill>
                          <a:latin typeface="Cambria Math" panose="02040503050406030204" pitchFamily="18" charset="0"/>
                          <a:cs typeface="Arial" panose="020B0604020202020204" pitchFamily="34" charset="0"/>
                        </a:rPr>
                        <m:t>=</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12.4</m:t>
                      </m:r>
                      <m:r>
                        <a:rPr lang="en-US" i="1">
                          <a:solidFill>
                            <a:srgbClr val="000000"/>
                          </a:solidFill>
                          <a:latin typeface="Cambria Math" panose="02040503050406030204" pitchFamily="18" charset="0"/>
                          <a:ea typeface="Cambria Math" panose="02040503050406030204" pitchFamily="18" charset="0"/>
                        </a:rPr>
                        <m:t>∠</m:t>
                      </m:r>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−51.5˚</m:t>
                          </m:r>
                        </m:e>
                      </m:d>
                      <m:r>
                        <a:rPr lang="en-US" b="0" i="1" smtClean="0">
                          <a:solidFill>
                            <a:srgbClr val="000000"/>
                          </a:solidFill>
                          <a:latin typeface="Cambria Math" panose="02040503050406030204" pitchFamily="18" charset="0"/>
                          <a:ea typeface="Cambria Math" panose="02040503050406030204" pitchFamily="18" charset="0"/>
                        </a:rPr>
                        <m:t> </m:t>
                      </m:r>
                      <m:r>
                        <a:rPr lang="el-GR" i="1">
                          <a:solidFill>
                            <a:srgbClr val="000000"/>
                          </a:solidFill>
                          <a:latin typeface="Cambria Math" panose="02040503050406030204" pitchFamily="18" charset="0"/>
                          <a:ea typeface="Cambria Math" panose="02040503050406030204" pitchFamily="18" charset="0"/>
                        </a:rPr>
                        <m:t>Ω</m:t>
                      </m:r>
                      <m:r>
                        <a:rPr lang="en-US">
                          <a:solidFill>
                            <a:srgbClr val="000000"/>
                          </a:solidFill>
                          <a:latin typeface="Cambria Math" panose="02040503050406030204" pitchFamily="18" charset="0"/>
                          <a:ea typeface="Cambria Math" panose="02040503050406030204" pitchFamily="18" charset="0"/>
                        </a:rPr>
                        <m:t>.</m:t>
                      </m:r>
                    </m:oMath>
                  </m:oMathPara>
                </a14:m>
                <a:endParaRPr kumimoji="0" lang="en-US" altLang="en-US"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187907" y="637270"/>
                <a:ext cx="11918368" cy="5675528"/>
              </a:xfrm>
              <a:prstGeom prst="rect">
                <a:avLst/>
              </a:prstGeom>
              <a:blipFill>
                <a:blip r:embed="rId3"/>
                <a:stretch>
                  <a:fillRect l="-255" t="-319"/>
                </a:stretch>
              </a:blipFill>
            </p:spPr>
            <p:txBody>
              <a:bodyPr/>
              <a:lstStyle/>
              <a:p>
                <a:r>
                  <a:rPr lang="en-US">
                    <a:noFill/>
                  </a:rPr>
                  <a:t> </a:t>
                </a:r>
              </a:p>
            </p:txBody>
          </p:sp>
        </mc:Fallback>
      </mc:AlternateContent>
      <p:sp>
        <p:nvSpPr>
          <p:cNvPr id="67" name="Title 1"/>
          <p:cNvSpPr txBox="1">
            <a:spLocks/>
          </p:cNvSpPr>
          <p:nvPr/>
        </p:nvSpPr>
        <p:spPr>
          <a:xfrm>
            <a:off x="3491105" y="-30762"/>
            <a:ext cx="5516937" cy="58671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ctr" defTabSz="914363" rtl="0" eaLnBrk="1" fontAlgn="base" latinLnBrk="0" hangingPunct="1">
              <a:lnSpc>
                <a:spcPct val="90000"/>
              </a:lnSpc>
              <a:spcBef>
                <a:spcPct val="0"/>
              </a:spcBef>
              <a:spcAft>
                <a:spcPct val="0"/>
              </a:spcAft>
              <a:buClrTx/>
              <a:buSzTx/>
              <a:buFontTx/>
              <a:buNone/>
              <a:tabLst/>
              <a:defRPr/>
            </a:pPr>
            <a:r>
              <a:rPr kumimoji="0" lang="en-US" sz="4000" b="0" i="0" u="none" strike="noStrike" kern="1200" cap="none" spc="-150"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panose="02040503050406030204"/>
                <a:ea typeface="+mn-ea"/>
                <a:cs typeface="Arial" charset="0"/>
              </a:rPr>
              <a:t>Admittance Example 1 </a:t>
            </a:r>
          </a:p>
        </p:txBody>
      </p:sp>
      <p:pic>
        <p:nvPicPr>
          <p:cNvPr id="4" name="Picture 3">
            <a:extLst>
              <a:ext uri="{FF2B5EF4-FFF2-40B4-BE49-F238E27FC236}">
                <a16:creationId xmlns:a16="http://schemas.microsoft.com/office/drawing/2014/main" id="{B4C05F87-28D3-4A2C-9334-1733F039E669}"/>
              </a:ext>
            </a:extLst>
          </p:cNvPr>
          <p:cNvPicPr>
            <a:picLocks noChangeAspect="1"/>
          </p:cNvPicPr>
          <p:nvPr/>
        </p:nvPicPr>
        <p:blipFill>
          <a:blip r:embed="rId4"/>
          <a:stretch>
            <a:fillRect/>
          </a:stretch>
        </p:blipFill>
        <p:spPr>
          <a:xfrm>
            <a:off x="8239957" y="699417"/>
            <a:ext cx="3764136" cy="2247650"/>
          </a:xfrm>
          <a:prstGeom prst="rect">
            <a:avLst/>
          </a:prstGeom>
        </p:spPr>
      </p:pic>
    </p:spTree>
    <p:extLst>
      <p:ext uri="{BB962C8B-B14F-4D97-AF65-F5344CB8AC3E}">
        <p14:creationId xmlns:p14="http://schemas.microsoft.com/office/powerpoint/2010/main" val="329491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 calcmode="lin" valueType="num">
                                      <p:cBhvr additive="base">
                                        <p:cTn id="1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5" end="5"/>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 calcmode="lin" valueType="num">
                                      <p:cBhvr additive="base">
                                        <p:cTn id="1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7" end="7"/>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anim calcmode="lin" valueType="num">
                                      <p:cBhvr additive="base">
                                        <p:cTn id="2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 calcmode="lin" valueType="num">
                                      <p:cBhvr additive="base">
                                        <p:cTn id="2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anim calcmode="lin" valueType="num">
                                      <p:cBhvr additive="base">
                                        <p:cTn id="33"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US"/>
          </a:p>
        </p:txBody>
      </p:sp>
      <p:sp>
        <p:nvSpPr>
          <p:cNvPr id="6" name="Title 1"/>
          <p:cNvSpPr txBox="1">
            <a:spLocks/>
          </p:cNvSpPr>
          <p:nvPr/>
        </p:nvSpPr>
        <p:spPr>
          <a:xfrm>
            <a:off x="3206045" y="22433"/>
            <a:ext cx="5047775" cy="400050"/>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r>
              <a:rPr sz="4000" dirty="0"/>
              <a:t>Series Expansion for e</a:t>
            </a:r>
            <a:r>
              <a:rPr lang="el-GR" sz="4000" baseline="30000" dirty="0"/>
              <a:t>θ</a:t>
            </a:r>
            <a:endParaRPr sz="4000" dirty="0"/>
          </a:p>
        </p:txBody>
      </p:sp>
      <mc:AlternateContent xmlns:mc="http://schemas.openxmlformats.org/markup-compatibility/2006" xmlns:a14="http://schemas.microsoft.com/office/drawing/2010/main">
        <mc:Choice Requires="a14">
          <p:sp>
            <p:nvSpPr>
              <p:cNvPr id="5" name="TextBox 4"/>
              <p:cNvSpPr txBox="1"/>
              <p:nvPr/>
            </p:nvSpPr>
            <p:spPr>
              <a:xfrm>
                <a:off x="496714" y="736751"/>
                <a:ext cx="11119554" cy="5635261"/>
              </a:xfrm>
              <a:prstGeom prst="rect">
                <a:avLst/>
              </a:prstGeom>
              <a:solidFill>
                <a:srgbClr val="FFFFFF"/>
              </a:solidFill>
              <a:ln w="55000" cap="flat" cmpd="thickThin" algn="ctr">
                <a:solidFill>
                  <a:srgbClr val="FFC000"/>
                </a:solidFill>
                <a:prstDash val="solid"/>
              </a:ln>
              <a:effectLst/>
            </p:spPr>
            <p:txBody>
              <a:bodyPr wrap="square" rtlCol="0">
                <a:spAutoFit/>
              </a:bodyPr>
              <a:lstStyle/>
              <a:p>
                <a:pPr algn="ctr"/>
                <a14:m>
                  <m:oMathPara xmlns:m="http://schemas.openxmlformats.org/officeDocument/2006/math">
                    <m:oMathParaPr>
                      <m:jc m:val="left"/>
                    </m:oMathParaPr>
                    <m:oMath xmlns:m="http://schemas.openxmlformats.org/officeDocument/2006/math">
                      <m:r>
                        <m:rPr>
                          <m:sty m:val="p"/>
                        </m:rPr>
                        <a:rPr lang="en-US" sz="1600">
                          <a:solidFill>
                            <a:srgbClr val="000000"/>
                          </a:solidFill>
                          <a:latin typeface="Cambria Math" panose="02040503050406030204" pitchFamily="18" charset="0"/>
                        </a:rPr>
                        <m:t>Series</m:t>
                      </m:r>
                      <m:r>
                        <a:rPr lang="en-US" sz="1600">
                          <a:solidFill>
                            <a:srgbClr val="000000"/>
                          </a:solidFill>
                          <a:latin typeface="Cambria Math" panose="02040503050406030204" pitchFamily="18" charset="0"/>
                        </a:rPr>
                        <m:t> </m:t>
                      </m:r>
                      <m:r>
                        <m:rPr>
                          <m:sty m:val="p"/>
                        </m:rPr>
                        <a:rPr lang="en-US" sz="1600">
                          <a:solidFill>
                            <a:srgbClr val="000000"/>
                          </a:solidFill>
                          <a:latin typeface="Cambria Math" panose="02040503050406030204" pitchFamily="18" charset="0"/>
                        </a:rPr>
                        <m:t>Expansions</m:t>
                      </m:r>
                      <m:r>
                        <a:rPr lang="en-US" sz="1600" i="1">
                          <a:solidFill>
                            <a:srgbClr val="000000"/>
                          </a:solidFill>
                          <a:latin typeface="Cambria Math" panose="02040503050406030204" pitchFamily="18" charset="0"/>
                        </a:rPr>
                        <m:t>: </m:t>
                      </m:r>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e</m:t>
                          </m:r>
                        </m:e>
                        <m:sup>
                          <m:r>
                            <m:rPr>
                              <m:sty m:val="p"/>
                            </m:rPr>
                            <a:rPr lang="en-US" sz="1600">
                              <a:solidFill>
                                <a:schemeClr val="bg1"/>
                              </a:solidFill>
                              <a:latin typeface="Cambria Math" panose="02040503050406030204" pitchFamily="18" charset="0"/>
                            </a:rPr>
                            <m:t>θ</m:t>
                          </m:r>
                        </m:sup>
                      </m:sSup>
                      <m:r>
                        <a:rPr lang="en-US" sz="1600" i="1">
                          <a:solidFill>
                            <a:srgbClr val="000000"/>
                          </a:solidFill>
                          <a:latin typeface="Cambria Math" panose="02040503050406030204" pitchFamily="18" charset="0"/>
                        </a:rPr>
                        <m:t>=1+</m:t>
                      </m:r>
                      <m:r>
                        <m:rPr>
                          <m:sty m:val="p"/>
                        </m:rPr>
                        <a:rPr lang="en-US" sz="1600">
                          <a:solidFill>
                            <a:schemeClr val="bg1"/>
                          </a:solidFill>
                          <a:latin typeface="Cambria Math" panose="02040503050406030204" pitchFamily="18" charset="0"/>
                        </a:rPr>
                        <m:t>θ</m:t>
                      </m:r>
                      <m:r>
                        <a:rPr lang="en-US" sz="1600" i="1">
                          <a:solidFill>
                            <a:srgbClr val="000000"/>
                          </a:solidFill>
                          <a:latin typeface="Cambria Math" panose="02040503050406030204" pitchFamily="18" charset="0"/>
                        </a:rPr>
                        <m:t>+ </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rgbClr val="000000"/>
                                  </a:solidFill>
                                  <a:latin typeface="Cambria Math" panose="02040503050406030204" pitchFamily="18" charset="0"/>
                                </a:rPr>
                                <m:t>2</m:t>
                              </m:r>
                            </m:sup>
                          </m:sSup>
                        </m:num>
                        <m:den>
                          <m:r>
                            <a:rPr lang="en-US" sz="1600" i="1">
                              <a:solidFill>
                                <a:srgbClr val="000000"/>
                              </a:solidFill>
                              <a:latin typeface="Cambria Math" panose="02040503050406030204" pitchFamily="18" charset="0"/>
                            </a:rPr>
                            <m:t>2!</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rgbClr val="000000"/>
                                  </a:solidFill>
                                  <a:latin typeface="Cambria Math" panose="02040503050406030204" pitchFamily="18" charset="0"/>
                                </a:rPr>
                                <m:t>3</m:t>
                              </m:r>
                            </m:sup>
                          </m:sSup>
                        </m:num>
                        <m:den>
                          <m:r>
                            <a:rPr lang="en-US" sz="1600" i="1">
                              <a:solidFill>
                                <a:srgbClr val="000000"/>
                              </a:solidFill>
                              <a:latin typeface="Cambria Math" panose="02040503050406030204" pitchFamily="18" charset="0"/>
                            </a:rPr>
                            <m:t>3!</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rgbClr val="000000"/>
                                  </a:solidFill>
                                  <a:latin typeface="Cambria Math" panose="02040503050406030204" pitchFamily="18" charset="0"/>
                                </a:rPr>
                                <m:t>4</m:t>
                              </m:r>
                            </m:sup>
                          </m:sSup>
                        </m:num>
                        <m:den>
                          <m:r>
                            <a:rPr lang="en-US" sz="1600" i="1">
                              <a:solidFill>
                                <a:srgbClr val="000000"/>
                              </a:solidFill>
                              <a:latin typeface="Cambria Math" panose="02040503050406030204" pitchFamily="18" charset="0"/>
                            </a:rPr>
                            <m:t>4!</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rgbClr val="000000"/>
                                  </a:solidFill>
                                  <a:latin typeface="Cambria Math" panose="02040503050406030204" pitchFamily="18" charset="0"/>
                                </a:rPr>
                                <m:t>5</m:t>
                              </m:r>
                            </m:sup>
                          </m:sSup>
                        </m:num>
                        <m:den>
                          <m:r>
                            <a:rPr lang="en-US" sz="1600" i="1">
                              <a:solidFill>
                                <a:srgbClr val="000000"/>
                              </a:solidFill>
                              <a:latin typeface="Cambria Math" panose="02040503050406030204" pitchFamily="18" charset="0"/>
                            </a:rPr>
                            <m:t>5!</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rgbClr val="000000"/>
                                  </a:solidFill>
                                  <a:latin typeface="Cambria Math" panose="02040503050406030204" pitchFamily="18" charset="0"/>
                                </a:rPr>
                                <m:t>6</m:t>
                              </m:r>
                            </m:sup>
                          </m:sSup>
                        </m:num>
                        <m:den>
                          <m:r>
                            <a:rPr lang="en-US" sz="1600" i="1">
                              <a:solidFill>
                                <a:srgbClr val="000000"/>
                              </a:solidFill>
                              <a:latin typeface="Cambria Math" panose="02040503050406030204" pitchFamily="18" charset="0"/>
                            </a:rPr>
                            <m:t>6!</m:t>
                          </m:r>
                        </m:den>
                      </m:f>
                      <m:r>
                        <a:rPr lang="en-US" sz="1600" i="1">
                          <a:solidFill>
                            <a:srgbClr val="000000"/>
                          </a:solidFill>
                          <a:latin typeface="Cambria Math" panose="02040503050406030204" pitchFamily="18" charset="0"/>
                        </a:rPr>
                        <m:t>…=1+</m:t>
                      </m:r>
                      <m:r>
                        <m:rPr>
                          <m:sty m:val="p"/>
                        </m:rPr>
                        <a:rPr lang="en-US" sz="1600">
                          <a:solidFill>
                            <a:schemeClr val="bg1"/>
                          </a:solidFill>
                          <a:latin typeface="Cambria Math" panose="02040503050406030204" pitchFamily="18" charset="0"/>
                        </a:rPr>
                        <m:t>θ</m:t>
                      </m:r>
                      <m:r>
                        <a:rPr lang="en-US" sz="1600" i="1">
                          <a:solidFill>
                            <a:srgbClr val="000000"/>
                          </a:solidFill>
                          <a:latin typeface="Cambria Math" panose="02040503050406030204" pitchFamily="18" charset="0"/>
                        </a:rPr>
                        <m:t>+ </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rgbClr val="000000"/>
                                  </a:solidFill>
                                  <a:latin typeface="Cambria Math" panose="02040503050406030204" pitchFamily="18" charset="0"/>
                                </a:rPr>
                                <m:t>2</m:t>
                              </m:r>
                            </m:sup>
                          </m:sSup>
                        </m:num>
                        <m:den>
                          <m:r>
                            <a:rPr lang="en-US" sz="1600" i="1">
                              <a:solidFill>
                                <a:srgbClr val="000000"/>
                              </a:solidFill>
                              <a:latin typeface="Cambria Math" panose="02040503050406030204" pitchFamily="18" charset="0"/>
                            </a:rPr>
                            <m:t>2</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rgbClr val="000000"/>
                                  </a:solidFill>
                                  <a:latin typeface="Cambria Math" panose="02040503050406030204" pitchFamily="18" charset="0"/>
                                </a:rPr>
                                <m:t>3</m:t>
                              </m:r>
                            </m:sup>
                          </m:sSup>
                        </m:num>
                        <m:den>
                          <m:r>
                            <a:rPr lang="en-US" sz="1600" i="1">
                              <a:solidFill>
                                <a:srgbClr val="000000"/>
                              </a:solidFill>
                              <a:latin typeface="Cambria Math" panose="02040503050406030204" pitchFamily="18" charset="0"/>
                            </a:rPr>
                            <m:t>6</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rgbClr val="000000"/>
                                  </a:solidFill>
                                  <a:latin typeface="Cambria Math" panose="02040503050406030204" pitchFamily="18" charset="0"/>
                                </a:rPr>
                                <m:t>4</m:t>
                              </m:r>
                            </m:sup>
                          </m:sSup>
                        </m:num>
                        <m:den>
                          <m:r>
                            <a:rPr lang="en-US" sz="1600" i="1">
                              <a:solidFill>
                                <a:srgbClr val="000000"/>
                              </a:solidFill>
                              <a:latin typeface="Cambria Math" panose="02040503050406030204" pitchFamily="18" charset="0"/>
                            </a:rPr>
                            <m:t>24</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rgbClr val="000000"/>
                                  </a:solidFill>
                                  <a:latin typeface="Cambria Math" panose="02040503050406030204" pitchFamily="18" charset="0"/>
                                </a:rPr>
                                <m:t>5</m:t>
                              </m:r>
                            </m:sup>
                          </m:sSup>
                        </m:num>
                        <m:den>
                          <m:r>
                            <a:rPr lang="en-US" sz="1600" i="1">
                              <a:solidFill>
                                <a:srgbClr val="000000"/>
                              </a:solidFill>
                              <a:latin typeface="Cambria Math" panose="02040503050406030204" pitchFamily="18" charset="0"/>
                            </a:rPr>
                            <m:t>120</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rgbClr val="000000"/>
                                  </a:solidFill>
                                  <a:latin typeface="Cambria Math" panose="02040503050406030204" pitchFamily="18" charset="0"/>
                                </a:rPr>
                                <m:t>6</m:t>
                              </m:r>
                            </m:sup>
                          </m:sSup>
                        </m:num>
                        <m:den>
                          <m:r>
                            <a:rPr lang="en-US" sz="1600" i="1">
                              <a:solidFill>
                                <a:srgbClr val="000000"/>
                              </a:solidFill>
                              <a:latin typeface="Cambria Math" panose="02040503050406030204" pitchFamily="18" charset="0"/>
                            </a:rPr>
                            <m:t>720</m:t>
                          </m:r>
                        </m:den>
                      </m:f>
                      <m:r>
                        <a:rPr lang="en-US" sz="1600" i="1">
                          <a:solidFill>
                            <a:srgbClr val="000000"/>
                          </a:solidFill>
                          <a:latin typeface="Cambria Math" panose="02040503050406030204" pitchFamily="18" charset="0"/>
                        </a:rPr>
                        <m:t>…   </m:t>
                      </m:r>
                    </m:oMath>
                  </m:oMathPara>
                </a14:m>
                <a:endParaRPr lang="en-US" sz="1600" i="1" dirty="0">
                  <a:solidFill>
                    <a:srgbClr val="000000"/>
                  </a:solidFill>
                  <a:latin typeface="+mn-lt"/>
                </a:endParaRPr>
              </a:p>
              <a:p>
                <a:pPr algn="ctr" fontAlgn="base">
                  <a:spcBef>
                    <a:spcPct val="0"/>
                  </a:spcBef>
                  <a:spcAft>
                    <a:spcPct val="0"/>
                  </a:spcAft>
                </a:pPr>
                <a:endParaRPr lang="en-US" sz="1600" i="1" dirty="0">
                  <a:solidFill>
                    <a:srgbClr val="000000"/>
                  </a:solidFill>
                  <a:latin typeface="+mn-lt"/>
                </a:endParaRPr>
              </a:p>
              <a:p>
                <a:pPr lvl="1" algn="ctr"/>
                <a14:m>
                  <m:oMathPara xmlns:m="http://schemas.openxmlformats.org/officeDocument/2006/math">
                    <m:oMathParaPr>
                      <m:jc m:val="left"/>
                    </m:oMathParaPr>
                    <m:oMath xmlns:m="http://schemas.openxmlformats.org/officeDocument/2006/math">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e</m:t>
                          </m:r>
                        </m:e>
                        <m:sup>
                          <m:r>
                            <m:rPr>
                              <m:sty m:val="p"/>
                            </m:rPr>
                            <a:rPr lang="en-US" sz="1600">
                              <a:solidFill>
                                <a:schemeClr val="bg1"/>
                              </a:solidFill>
                              <a:latin typeface="Cambria Math" panose="02040503050406030204" pitchFamily="18" charset="0"/>
                            </a:rPr>
                            <m:t>θ</m:t>
                          </m:r>
                        </m:sup>
                      </m:sSup>
                      <m:r>
                        <a:rPr lang="en-US" sz="1600" i="1">
                          <a:solidFill>
                            <a:srgbClr val="000000"/>
                          </a:solidFill>
                          <a:latin typeface="Cambria Math" panose="02040503050406030204" pitchFamily="18" charset="0"/>
                        </a:rPr>
                        <m:t> </m:t>
                      </m:r>
                      <m:r>
                        <m:rPr>
                          <m:sty m:val="p"/>
                        </m:rPr>
                        <a:rPr lang="en-US" sz="1600">
                          <a:solidFill>
                            <a:srgbClr val="000000"/>
                          </a:solidFill>
                          <a:latin typeface="Cambria Math" panose="02040503050406030204" pitchFamily="18" charset="0"/>
                        </a:rPr>
                        <m:t>approches</m:t>
                      </m:r>
                      <m:r>
                        <a:rPr lang="en-US" sz="1600">
                          <a:solidFill>
                            <a:srgbClr val="000000"/>
                          </a:solidFill>
                          <a:latin typeface="Cambria Math" panose="02040503050406030204" pitchFamily="18" charset="0"/>
                        </a:rPr>
                        <m:t> ∞ </m:t>
                      </m:r>
                      <m:r>
                        <m:rPr>
                          <m:sty m:val="p"/>
                        </m:rPr>
                        <a:rPr lang="en-US" sz="1600">
                          <a:solidFill>
                            <a:srgbClr val="000000"/>
                          </a:solidFill>
                          <a:latin typeface="Cambria Math" panose="02040503050406030204" pitchFamily="18" charset="0"/>
                          <a:ea typeface="Cambria Math" panose="02040503050406030204" pitchFamily="18" charset="0"/>
                        </a:rPr>
                        <m:t>as</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chemeClr val="bg1"/>
                          </a:solidFill>
                          <a:latin typeface="Cambria Math" panose="02040503050406030204" pitchFamily="18" charset="0"/>
                        </a:rPr>
                        <m:t>θ</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approaches</m:t>
                      </m:r>
                      <m:r>
                        <a:rPr lang="en-US" sz="1600">
                          <a:solidFill>
                            <a:srgbClr val="000000"/>
                          </a:solidFill>
                          <a:latin typeface="Cambria Math" panose="02040503050406030204" pitchFamily="18" charset="0"/>
                          <a:ea typeface="Cambria Math" panose="02040503050406030204" pitchFamily="18" charset="0"/>
                        </a:rPr>
                        <m:t> </m:t>
                      </m:r>
                      <m:r>
                        <a:rPr lang="en-US" sz="1600" i="1">
                          <a:solidFill>
                            <a:srgbClr val="000000"/>
                          </a:solidFill>
                          <a:latin typeface="Cambria Math" panose="02040503050406030204" pitchFamily="18" charset="0"/>
                          <a:ea typeface="Cambria Math" panose="02040503050406030204" pitchFamily="18" charset="0"/>
                        </a:rPr>
                        <m:t>∞.</m:t>
                      </m:r>
                    </m:oMath>
                  </m:oMathPara>
                </a14:m>
                <a:endParaRPr lang="en-US" sz="1600" i="1" dirty="0">
                  <a:solidFill>
                    <a:srgbClr val="000000"/>
                  </a:solidFill>
                  <a:latin typeface="+mn-lt"/>
                  <a:ea typeface="Cambria Math" panose="02040503050406030204" pitchFamily="18" charset="0"/>
                </a:endParaRPr>
              </a:p>
              <a:p>
                <a:pPr lvl="1" fontAlgn="base">
                  <a:spcBef>
                    <a:spcPct val="0"/>
                  </a:spcBef>
                  <a:spcAft>
                    <a:spcPct val="0"/>
                  </a:spcAft>
                </a:pPr>
                <a:endParaRPr lang="en-US" sz="1600" i="1" dirty="0">
                  <a:solidFill>
                    <a:srgbClr val="000000"/>
                  </a:solidFill>
                  <a:latin typeface="+mn-lt"/>
                </a:endParaRPr>
              </a:p>
              <a:p>
                <a:pPr lvl="1" fontAlgn="base">
                  <a:spcBef>
                    <a:spcPct val="0"/>
                  </a:spcBef>
                  <a:spcAft>
                    <a:spcPct val="0"/>
                  </a:spcAft>
                </a:pPr>
                <a:r>
                  <a:rPr lang="en-US" sz="1600" dirty="0">
                    <a:solidFill>
                      <a:srgbClr val="000000"/>
                    </a:solidFill>
                    <a:latin typeface="+mn-lt"/>
                  </a:rPr>
                  <a:t>Imaginary Operator j:</a:t>
                </a:r>
                <a:endParaRPr lang="en-US" sz="1600" i="1" dirty="0">
                  <a:solidFill>
                    <a:srgbClr val="000000"/>
                  </a:solidFill>
                  <a:latin typeface="+mn-lt"/>
                </a:endParaRPr>
              </a:p>
              <a:p>
                <a:pPr lvl="2"/>
                <a:r>
                  <a:rPr lang="en-US" sz="1600" i="1" dirty="0">
                    <a:solidFill>
                      <a:srgbClr val="000000"/>
                    </a:solidFill>
                    <a:latin typeface="+mn-lt"/>
                  </a:rPr>
                  <a:t> 		 </a:t>
                </a:r>
                <a14:m>
                  <m:oMath xmlns:m="http://schemas.openxmlformats.org/officeDocument/2006/math">
                    <m:r>
                      <m:rPr>
                        <m:sty m:val="p"/>
                      </m:rPr>
                      <a:rPr lang="en-US" sz="1600">
                        <a:solidFill>
                          <a:srgbClr val="000000"/>
                        </a:solidFill>
                        <a:latin typeface="Cambria Math" panose="02040503050406030204" pitchFamily="18" charset="0"/>
                      </a:rPr>
                      <m:t>j</m:t>
                    </m:r>
                    <m:r>
                      <a:rPr lang="en-US" sz="1600">
                        <a:solidFill>
                          <a:srgbClr val="000000"/>
                        </a:solidFill>
                        <a:latin typeface="Cambria Math" panose="02040503050406030204" pitchFamily="18" charset="0"/>
                      </a:rPr>
                      <m:t>= </m:t>
                    </m:r>
                    <m:rad>
                      <m:radPr>
                        <m:degHide m:val="on"/>
                        <m:ctrlPr>
                          <a:rPr lang="en-US" sz="1600" i="1">
                            <a:solidFill>
                              <a:srgbClr val="000000"/>
                            </a:solidFill>
                            <a:latin typeface="Cambria Math" panose="02040503050406030204" pitchFamily="18" charset="0"/>
                          </a:rPr>
                        </m:ctrlPr>
                      </m:radPr>
                      <m:deg/>
                      <m:e>
                        <m:r>
                          <a:rPr lang="en-US" sz="1600">
                            <a:solidFill>
                              <a:srgbClr val="000000"/>
                            </a:solidFill>
                            <a:latin typeface="Cambria Math" panose="02040503050406030204" pitchFamily="18" charset="0"/>
                          </a:rPr>
                          <m:t>−1</m:t>
                        </m:r>
                      </m:e>
                    </m:rad>
                    <m:r>
                      <a:rPr lang="en-US" sz="1600">
                        <a:solidFill>
                          <a:srgbClr val="000000"/>
                        </a:solidFill>
                        <a:latin typeface="Cambria Math" panose="02040503050406030204" pitchFamily="18" charset="0"/>
                      </a:rPr>
                      <m:t>. </m:t>
                    </m:r>
                  </m:oMath>
                </a14:m>
                <a:endParaRPr lang="en-US" sz="1600" dirty="0">
                  <a:solidFill>
                    <a:srgbClr val="000000"/>
                  </a:solidFill>
                  <a:latin typeface="+mn-lt"/>
                </a:endParaRPr>
              </a:p>
              <a:p>
                <a:pPr lvl="1"/>
                <a:r>
                  <a:rPr lang="en-US" sz="1600" dirty="0">
                    <a:solidFill>
                      <a:srgbClr val="000000"/>
                    </a:solidFill>
                    <a:latin typeface="+mn-lt"/>
                  </a:rPr>
                  <a:t> 	  		</a:t>
                </a:r>
                <a14:m>
                  <m:oMath xmlns:m="http://schemas.openxmlformats.org/officeDocument/2006/math">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j</m:t>
                        </m:r>
                      </m:e>
                      <m:sup>
                        <m:r>
                          <a:rPr lang="en-US" sz="1600">
                            <a:solidFill>
                              <a:srgbClr val="000000"/>
                            </a:solidFill>
                            <a:latin typeface="Cambria Math" panose="02040503050406030204" pitchFamily="18" charset="0"/>
                          </a:rPr>
                          <m:t>2</m:t>
                        </m:r>
                      </m:sup>
                    </m:sSup>
                    <m:r>
                      <a:rPr lang="en-US" sz="1600">
                        <a:solidFill>
                          <a:srgbClr val="000000"/>
                        </a:solidFill>
                        <a:latin typeface="Cambria Math" panose="02040503050406030204" pitchFamily="18" charset="0"/>
                      </a:rPr>
                      <m:t>=−1.  </m:t>
                    </m:r>
                  </m:oMath>
                </a14:m>
                <a:endParaRPr lang="en-US" sz="1600" dirty="0">
                  <a:solidFill>
                    <a:srgbClr val="000000"/>
                  </a:solidFill>
                  <a:latin typeface="+mn-lt"/>
                </a:endParaRPr>
              </a:p>
              <a:p>
                <a:r>
                  <a:rPr lang="en-US" sz="1600" dirty="0">
                    <a:solidFill>
                      <a:srgbClr val="000000"/>
                    </a:solidFill>
                    <a:latin typeface="+mn-lt"/>
                  </a:rPr>
                  <a:t> 	  		</a:t>
                </a:r>
                <a14:m>
                  <m:oMath xmlns:m="http://schemas.openxmlformats.org/officeDocument/2006/math">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j</m:t>
                        </m:r>
                      </m:e>
                      <m:sup>
                        <m:r>
                          <a:rPr lang="en-US" sz="1600">
                            <a:solidFill>
                              <a:srgbClr val="000000"/>
                            </a:solidFill>
                            <a:latin typeface="Cambria Math" panose="02040503050406030204" pitchFamily="18" charset="0"/>
                          </a:rPr>
                          <m:t>3</m:t>
                        </m:r>
                      </m:sup>
                    </m:sSup>
                    <m:r>
                      <a:rPr lang="en-US" sz="1600">
                        <a:solidFill>
                          <a:srgbClr val="000000"/>
                        </a:solidFill>
                        <a:latin typeface="Cambria Math" panose="02040503050406030204" pitchFamily="18" charset="0"/>
                      </a:rPr>
                      <m:t>=−</m:t>
                    </m:r>
                    <m:r>
                      <m:rPr>
                        <m:sty m:val="p"/>
                      </m:rPr>
                      <a:rPr lang="en-US" sz="1600">
                        <a:solidFill>
                          <a:srgbClr val="000000"/>
                        </a:solidFill>
                        <a:latin typeface="Cambria Math" panose="02040503050406030204" pitchFamily="18" charset="0"/>
                      </a:rPr>
                      <m:t>j</m:t>
                    </m:r>
                    <m:r>
                      <a:rPr lang="en-US" sz="1600">
                        <a:solidFill>
                          <a:srgbClr val="000000"/>
                        </a:solidFill>
                        <a:latin typeface="Cambria Math" panose="02040503050406030204" pitchFamily="18" charset="0"/>
                      </a:rPr>
                      <m:t>. </m:t>
                    </m:r>
                  </m:oMath>
                </a14:m>
                <a:endParaRPr lang="en-US" sz="1600" dirty="0">
                  <a:solidFill>
                    <a:srgbClr val="000000"/>
                  </a:solidFill>
                  <a:latin typeface="+mn-lt"/>
                </a:endParaRPr>
              </a:p>
              <a:p>
                <a:r>
                  <a:rPr lang="en-US" sz="1600" dirty="0">
                    <a:solidFill>
                      <a:srgbClr val="000000"/>
                    </a:solidFill>
                    <a:latin typeface="+mn-lt"/>
                  </a:rPr>
                  <a:t> 	 		</a:t>
                </a:r>
                <a14:m>
                  <m:oMath xmlns:m="http://schemas.openxmlformats.org/officeDocument/2006/math">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j</m:t>
                        </m:r>
                      </m:e>
                      <m:sup>
                        <m:r>
                          <a:rPr lang="en-US" sz="1600">
                            <a:solidFill>
                              <a:srgbClr val="000000"/>
                            </a:solidFill>
                            <a:latin typeface="Cambria Math" panose="02040503050406030204" pitchFamily="18" charset="0"/>
                          </a:rPr>
                          <m:t>4</m:t>
                        </m:r>
                      </m:sup>
                    </m:sSup>
                    <m:r>
                      <a:rPr lang="en-US" sz="1600">
                        <a:solidFill>
                          <a:srgbClr val="000000"/>
                        </a:solidFill>
                        <a:latin typeface="Cambria Math" panose="02040503050406030204" pitchFamily="18" charset="0"/>
                      </a:rPr>
                      <m:t>=1.  </m:t>
                    </m:r>
                  </m:oMath>
                </a14:m>
                <a:endParaRPr lang="en-US" sz="1600" dirty="0">
                  <a:solidFill>
                    <a:srgbClr val="000000"/>
                  </a:solidFill>
                  <a:latin typeface="+mn-lt"/>
                </a:endParaRPr>
              </a:p>
              <a:p>
                <a:r>
                  <a:rPr lang="en-US" sz="1600" dirty="0">
                    <a:solidFill>
                      <a:srgbClr val="000000"/>
                    </a:solidFill>
                    <a:latin typeface="+mn-lt"/>
                  </a:rPr>
                  <a:t>	 		</a:t>
                </a:r>
                <a14:m>
                  <m:oMath xmlns:m="http://schemas.openxmlformats.org/officeDocument/2006/math">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j</m:t>
                        </m:r>
                      </m:e>
                      <m:sup>
                        <m:r>
                          <a:rPr lang="en-US" sz="1600">
                            <a:solidFill>
                              <a:srgbClr val="000000"/>
                            </a:solidFill>
                            <a:latin typeface="Cambria Math" panose="02040503050406030204" pitchFamily="18" charset="0"/>
                          </a:rPr>
                          <m:t>5</m:t>
                        </m:r>
                      </m:sup>
                    </m:sSup>
                    <m:r>
                      <a:rPr lang="en-US" sz="1600">
                        <a:solidFill>
                          <a:srgbClr val="000000"/>
                        </a:solidFill>
                        <a:latin typeface="Cambria Math" panose="02040503050406030204" pitchFamily="18" charset="0"/>
                      </a:rPr>
                      <m:t>=</m:t>
                    </m:r>
                    <m:r>
                      <m:rPr>
                        <m:sty m:val="p"/>
                      </m:rPr>
                      <a:rPr lang="en-US" sz="1600">
                        <a:solidFill>
                          <a:srgbClr val="000000"/>
                        </a:solidFill>
                        <a:latin typeface="Cambria Math" panose="02040503050406030204" pitchFamily="18" charset="0"/>
                      </a:rPr>
                      <m:t>j</m:t>
                    </m:r>
                    <m:r>
                      <a:rPr lang="en-US" sz="1600">
                        <a:solidFill>
                          <a:srgbClr val="000000"/>
                        </a:solidFill>
                        <a:latin typeface="Cambria Math" panose="02040503050406030204" pitchFamily="18" charset="0"/>
                      </a:rPr>
                      <m:t>. </m:t>
                    </m:r>
                  </m:oMath>
                </a14:m>
                <a:endParaRPr lang="en-US" sz="1600" dirty="0">
                  <a:solidFill>
                    <a:srgbClr val="000000"/>
                  </a:solidFill>
                  <a:latin typeface="+mn-lt"/>
                </a:endParaRPr>
              </a:p>
              <a:p>
                <a:r>
                  <a:rPr lang="en-US" sz="1600" dirty="0">
                    <a:solidFill>
                      <a:srgbClr val="000000"/>
                    </a:solidFill>
                    <a:latin typeface="+mn-lt"/>
                  </a:rPr>
                  <a:t>			</a:t>
                </a:r>
                <a14:m>
                  <m:oMath xmlns:m="http://schemas.openxmlformats.org/officeDocument/2006/math">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j</m:t>
                        </m:r>
                      </m:e>
                      <m:sup>
                        <m:r>
                          <a:rPr lang="en-US" sz="1600">
                            <a:solidFill>
                              <a:srgbClr val="000000"/>
                            </a:solidFill>
                            <a:latin typeface="Cambria Math" panose="02040503050406030204" pitchFamily="18" charset="0"/>
                          </a:rPr>
                          <m:t>6</m:t>
                        </m:r>
                      </m:sup>
                    </m:sSup>
                    <m:r>
                      <a:rPr lang="en-US" sz="1600">
                        <a:solidFill>
                          <a:srgbClr val="000000"/>
                        </a:solidFill>
                        <a:latin typeface="Cambria Math" panose="02040503050406030204" pitchFamily="18" charset="0"/>
                      </a:rPr>
                      <m:t>=−1. </m:t>
                    </m:r>
                  </m:oMath>
                </a14:m>
                <a:endParaRPr lang="en-US" sz="1600" dirty="0">
                  <a:solidFill>
                    <a:srgbClr val="000000"/>
                  </a:solidFill>
                  <a:latin typeface="+mn-lt"/>
                </a:endParaRPr>
              </a:p>
              <a:p>
                <a:endParaRPr lang="en-US" sz="1600" dirty="0">
                  <a:solidFill>
                    <a:srgbClr val="000000"/>
                  </a:solidFill>
                  <a:latin typeface="+mn-lt"/>
                </a:endParaRPr>
              </a:p>
              <a:p>
                <a:pPr lvl="2">
                  <a:spcAft>
                    <a:spcPts val="1350"/>
                  </a:spcAft>
                </a:pPr>
                <a:r>
                  <a:rPr lang="en-US" sz="1600" dirty="0">
                    <a:solidFill>
                      <a:schemeClr val="bg1"/>
                    </a:solidFill>
                    <a:latin typeface="+mn-lt"/>
                  </a:rPr>
                  <a:t>j</a:t>
                </a:r>
                <a:r>
                  <a:rPr lang="en-US" sz="1600" baseline="30000" dirty="0">
                    <a:solidFill>
                      <a:schemeClr val="bg1"/>
                    </a:solidFill>
                    <a:latin typeface="+mn-lt"/>
                  </a:rPr>
                  <a:t>2n</a:t>
                </a:r>
                <a:r>
                  <a:rPr lang="en-US" sz="1600" dirty="0">
                    <a:solidFill>
                      <a:schemeClr val="bg1"/>
                    </a:solidFill>
                    <a:latin typeface="+mn-lt"/>
                  </a:rPr>
                  <a:t> = (-1)</a:t>
                </a:r>
                <a:r>
                  <a:rPr lang="en-US" sz="1600" baseline="30000" dirty="0">
                    <a:solidFill>
                      <a:schemeClr val="bg1"/>
                    </a:solidFill>
                    <a:latin typeface="+mn-lt"/>
                  </a:rPr>
                  <a:t>n</a:t>
                </a:r>
                <a:r>
                  <a:rPr lang="en-US" sz="1600" dirty="0">
                    <a:solidFill>
                      <a:schemeClr val="bg1"/>
                    </a:solidFill>
                    <a:latin typeface="+mn-lt"/>
                  </a:rPr>
                  <a:t>, alternating between ±1.    j</a:t>
                </a:r>
                <a:r>
                  <a:rPr lang="en-US" sz="1600" baseline="30000" dirty="0">
                    <a:solidFill>
                      <a:schemeClr val="bg1"/>
                    </a:solidFill>
                    <a:latin typeface="+mn-lt"/>
                  </a:rPr>
                  <a:t>2n+1</a:t>
                </a:r>
                <a:r>
                  <a:rPr lang="en-US" sz="1600" dirty="0">
                    <a:solidFill>
                      <a:schemeClr val="bg1"/>
                    </a:solidFill>
                    <a:latin typeface="+mn-lt"/>
                  </a:rPr>
                  <a:t> alternates between ∓j.</a:t>
                </a:r>
              </a:p>
              <a:p>
                <a:pPr lvl="1" algn="ctr"/>
                <a14:m>
                  <m:oMathPara xmlns:m="http://schemas.openxmlformats.org/officeDocument/2006/math">
                    <m:oMathParaPr>
                      <m:jc m:val="left"/>
                    </m:oMathParaPr>
                    <m:oMath xmlns:m="http://schemas.openxmlformats.org/officeDocument/2006/math">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e</m:t>
                          </m:r>
                        </m:e>
                        <m:sup>
                          <m:r>
                            <m:rPr>
                              <m:sty m:val="p"/>
                            </m:rPr>
                            <a:rPr lang="en-US" sz="1600">
                              <a:solidFill>
                                <a:srgbClr val="000000"/>
                              </a:solidFill>
                              <a:latin typeface="Cambria Math" panose="02040503050406030204" pitchFamily="18" charset="0"/>
                            </a:rPr>
                            <m:t>j</m:t>
                          </m:r>
                          <m:r>
                            <m:rPr>
                              <m:sty m:val="p"/>
                            </m:rPr>
                            <a:rPr lang="en-US" sz="1600">
                              <a:solidFill>
                                <a:schemeClr val="bg1"/>
                              </a:solidFill>
                              <a:latin typeface="Cambria Math" panose="02040503050406030204" pitchFamily="18" charset="0"/>
                            </a:rPr>
                            <m:t>θ</m:t>
                          </m:r>
                        </m:sup>
                      </m:sSup>
                      <m:r>
                        <a:rPr lang="en-US" sz="1600" i="1">
                          <a:solidFill>
                            <a:srgbClr val="000000"/>
                          </a:solidFill>
                          <a:latin typeface="Cambria Math" panose="02040503050406030204" pitchFamily="18" charset="0"/>
                        </a:rPr>
                        <m:t>=1+</m:t>
                      </m:r>
                      <m:r>
                        <m:rPr>
                          <m:sty m:val="p"/>
                        </m:rPr>
                        <a:rPr lang="en-US" sz="1600">
                          <a:solidFill>
                            <a:srgbClr val="000000"/>
                          </a:solidFill>
                          <a:latin typeface="Cambria Math" panose="02040503050406030204" pitchFamily="18" charset="0"/>
                        </a:rPr>
                        <m:t>j</m:t>
                      </m:r>
                      <m:r>
                        <m:rPr>
                          <m:sty m:val="p"/>
                        </m:rPr>
                        <a:rPr lang="en-US" sz="1600">
                          <a:solidFill>
                            <a:schemeClr val="bg1"/>
                          </a:solidFill>
                          <a:latin typeface="Cambria Math" panose="02040503050406030204" pitchFamily="18" charset="0"/>
                        </a:rPr>
                        <m:t>θ</m:t>
                      </m:r>
                      <m:r>
                        <a:rPr lang="en-US" sz="1600" i="1">
                          <a:solidFill>
                            <a:srgbClr val="000000"/>
                          </a:solidFill>
                          <a:latin typeface="Cambria Math" panose="02040503050406030204" pitchFamily="18" charset="0"/>
                        </a:rPr>
                        <m:t>+ </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d>
                                <m:dPr>
                                  <m:ctrlPr>
                                    <a:rPr lang="en-US" sz="1600" i="1">
                                      <a:solidFill>
                                        <a:srgbClr val="000000"/>
                                      </a:solidFill>
                                      <a:latin typeface="Cambria Math" panose="02040503050406030204" pitchFamily="18" charset="0"/>
                                    </a:rPr>
                                  </m:ctrlPr>
                                </m:dPr>
                                <m:e>
                                  <m:r>
                                    <m:rPr>
                                      <m:sty m:val="p"/>
                                    </m:rPr>
                                    <a:rPr lang="en-US" sz="1600">
                                      <a:solidFill>
                                        <a:srgbClr val="000000"/>
                                      </a:solidFill>
                                      <a:latin typeface="Cambria Math" panose="02040503050406030204" pitchFamily="18" charset="0"/>
                                    </a:rPr>
                                    <m:t>j</m:t>
                                  </m:r>
                                  <m:r>
                                    <m:rPr>
                                      <m:sty m:val="p"/>
                                    </m:rPr>
                                    <a:rPr lang="en-US" sz="1600">
                                      <a:solidFill>
                                        <a:schemeClr val="bg1"/>
                                      </a:solidFill>
                                      <a:latin typeface="Cambria Math" panose="02040503050406030204" pitchFamily="18" charset="0"/>
                                    </a:rPr>
                                    <m:t>θ</m:t>
                                  </m:r>
                                </m:e>
                              </m:d>
                            </m:e>
                            <m:sup>
                              <m:r>
                                <a:rPr lang="en-US" sz="1600" i="1">
                                  <a:solidFill>
                                    <a:srgbClr val="000000"/>
                                  </a:solidFill>
                                  <a:latin typeface="Cambria Math" panose="02040503050406030204" pitchFamily="18" charset="0"/>
                                </a:rPr>
                                <m:t>2</m:t>
                              </m:r>
                            </m:sup>
                          </m:sSup>
                        </m:num>
                        <m:den>
                          <m:r>
                            <a:rPr lang="en-US" sz="1600" i="1">
                              <a:solidFill>
                                <a:srgbClr val="000000"/>
                              </a:solidFill>
                              <a:latin typeface="Cambria Math" panose="02040503050406030204" pitchFamily="18" charset="0"/>
                            </a:rPr>
                            <m:t>2!</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d>
                                <m:dPr>
                                  <m:ctrlPr>
                                    <a:rPr lang="en-US" sz="1600" i="1">
                                      <a:solidFill>
                                        <a:srgbClr val="000000"/>
                                      </a:solidFill>
                                      <a:latin typeface="Cambria Math" panose="02040503050406030204" pitchFamily="18" charset="0"/>
                                    </a:rPr>
                                  </m:ctrlPr>
                                </m:dPr>
                                <m:e>
                                  <m:r>
                                    <m:rPr>
                                      <m:sty m:val="p"/>
                                    </m:rPr>
                                    <a:rPr lang="en-US" sz="1600">
                                      <a:solidFill>
                                        <a:srgbClr val="000000"/>
                                      </a:solidFill>
                                      <a:latin typeface="Cambria Math" panose="02040503050406030204" pitchFamily="18" charset="0"/>
                                    </a:rPr>
                                    <m:t>j</m:t>
                                  </m:r>
                                  <m:r>
                                    <m:rPr>
                                      <m:sty m:val="p"/>
                                    </m:rPr>
                                    <a:rPr lang="en-US" sz="1600">
                                      <a:solidFill>
                                        <a:schemeClr val="bg1"/>
                                      </a:solidFill>
                                      <a:latin typeface="Cambria Math" panose="02040503050406030204" pitchFamily="18" charset="0"/>
                                    </a:rPr>
                                    <m:t>θ</m:t>
                                  </m:r>
                                </m:e>
                              </m:d>
                            </m:e>
                            <m:sup>
                              <m:r>
                                <a:rPr lang="en-US" sz="1600" i="1">
                                  <a:solidFill>
                                    <a:srgbClr val="000000"/>
                                  </a:solidFill>
                                  <a:latin typeface="Cambria Math" panose="02040503050406030204" pitchFamily="18" charset="0"/>
                                </a:rPr>
                                <m:t>3</m:t>
                              </m:r>
                            </m:sup>
                          </m:sSup>
                        </m:num>
                        <m:den>
                          <m:r>
                            <a:rPr lang="en-US" sz="1600" i="1">
                              <a:solidFill>
                                <a:srgbClr val="000000"/>
                              </a:solidFill>
                              <a:latin typeface="Cambria Math" panose="02040503050406030204" pitchFamily="18" charset="0"/>
                            </a:rPr>
                            <m:t>3!</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d>
                                <m:dPr>
                                  <m:ctrlPr>
                                    <a:rPr lang="en-US" sz="1600" i="1">
                                      <a:solidFill>
                                        <a:srgbClr val="000000"/>
                                      </a:solidFill>
                                      <a:latin typeface="Cambria Math" panose="02040503050406030204" pitchFamily="18" charset="0"/>
                                    </a:rPr>
                                  </m:ctrlPr>
                                </m:dPr>
                                <m:e>
                                  <m:r>
                                    <m:rPr>
                                      <m:sty m:val="p"/>
                                    </m:rPr>
                                    <a:rPr lang="en-US" sz="1600">
                                      <a:solidFill>
                                        <a:srgbClr val="000000"/>
                                      </a:solidFill>
                                      <a:latin typeface="Cambria Math" panose="02040503050406030204" pitchFamily="18" charset="0"/>
                                    </a:rPr>
                                    <m:t>j</m:t>
                                  </m:r>
                                  <m:r>
                                    <m:rPr>
                                      <m:sty m:val="p"/>
                                    </m:rPr>
                                    <a:rPr lang="en-US" sz="1600">
                                      <a:solidFill>
                                        <a:schemeClr val="bg1"/>
                                      </a:solidFill>
                                      <a:latin typeface="Cambria Math" panose="02040503050406030204" pitchFamily="18" charset="0"/>
                                    </a:rPr>
                                    <m:t>θ</m:t>
                                  </m:r>
                                </m:e>
                              </m:d>
                            </m:e>
                            <m:sup>
                              <m:r>
                                <a:rPr lang="en-US" sz="1600" i="1">
                                  <a:solidFill>
                                    <a:srgbClr val="000000"/>
                                  </a:solidFill>
                                  <a:latin typeface="Cambria Math" panose="02040503050406030204" pitchFamily="18" charset="0"/>
                                </a:rPr>
                                <m:t>4</m:t>
                              </m:r>
                            </m:sup>
                          </m:sSup>
                        </m:num>
                        <m:den>
                          <m:r>
                            <a:rPr lang="en-US" sz="1600" i="1">
                              <a:solidFill>
                                <a:srgbClr val="000000"/>
                              </a:solidFill>
                              <a:latin typeface="Cambria Math" panose="02040503050406030204" pitchFamily="18" charset="0"/>
                            </a:rPr>
                            <m:t>4!</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d>
                                <m:dPr>
                                  <m:ctrlPr>
                                    <a:rPr lang="en-US" sz="1600" i="1">
                                      <a:solidFill>
                                        <a:srgbClr val="000000"/>
                                      </a:solidFill>
                                      <a:latin typeface="Cambria Math" panose="02040503050406030204" pitchFamily="18" charset="0"/>
                                    </a:rPr>
                                  </m:ctrlPr>
                                </m:dPr>
                                <m:e>
                                  <m:r>
                                    <m:rPr>
                                      <m:sty m:val="p"/>
                                    </m:rPr>
                                    <a:rPr lang="en-US" sz="1600">
                                      <a:solidFill>
                                        <a:srgbClr val="000000"/>
                                      </a:solidFill>
                                      <a:latin typeface="Cambria Math" panose="02040503050406030204" pitchFamily="18" charset="0"/>
                                    </a:rPr>
                                    <m:t>j</m:t>
                                  </m:r>
                                  <m:r>
                                    <m:rPr>
                                      <m:sty m:val="p"/>
                                    </m:rPr>
                                    <a:rPr lang="en-US" sz="1600">
                                      <a:solidFill>
                                        <a:schemeClr val="bg1"/>
                                      </a:solidFill>
                                      <a:latin typeface="Cambria Math" panose="02040503050406030204" pitchFamily="18" charset="0"/>
                                    </a:rPr>
                                    <m:t>θ</m:t>
                                  </m:r>
                                </m:e>
                              </m:d>
                            </m:e>
                            <m:sup>
                              <m:r>
                                <a:rPr lang="en-US" sz="1600" i="1">
                                  <a:solidFill>
                                    <a:srgbClr val="000000"/>
                                  </a:solidFill>
                                  <a:latin typeface="Cambria Math" panose="02040503050406030204" pitchFamily="18" charset="0"/>
                                </a:rPr>
                                <m:t>5</m:t>
                              </m:r>
                            </m:sup>
                          </m:sSup>
                        </m:num>
                        <m:den>
                          <m:r>
                            <a:rPr lang="en-US" sz="1600" i="1">
                              <a:solidFill>
                                <a:srgbClr val="000000"/>
                              </a:solidFill>
                              <a:latin typeface="Cambria Math" panose="02040503050406030204" pitchFamily="18" charset="0"/>
                            </a:rPr>
                            <m:t>5!</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d>
                                <m:dPr>
                                  <m:ctrlPr>
                                    <a:rPr lang="en-US" sz="1600" i="1">
                                      <a:solidFill>
                                        <a:srgbClr val="000000"/>
                                      </a:solidFill>
                                      <a:latin typeface="Cambria Math" panose="02040503050406030204" pitchFamily="18" charset="0"/>
                                    </a:rPr>
                                  </m:ctrlPr>
                                </m:dPr>
                                <m:e>
                                  <m:r>
                                    <m:rPr>
                                      <m:sty m:val="p"/>
                                    </m:rPr>
                                    <a:rPr lang="en-US" sz="1600">
                                      <a:solidFill>
                                        <a:srgbClr val="000000"/>
                                      </a:solidFill>
                                      <a:latin typeface="Cambria Math" panose="02040503050406030204" pitchFamily="18" charset="0"/>
                                    </a:rPr>
                                    <m:t>j</m:t>
                                  </m:r>
                                  <m:r>
                                    <m:rPr>
                                      <m:sty m:val="p"/>
                                    </m:rPr>
                                    <a:rPr lang="en-US" sz="1600">
                                      <a:solidFill>
                                        <a:schemeClr val="bg1"/>
                                      </a:solidFill>
                                      <a:latin typeface="Cambria Math" panose="02040503050406030204" pitchFamily="18" charset="0"/>
                                    </a:rPr>
                                    <m:t>θ</m:t>
                                  </m:r>
                                </m:e>
                              </m:d>
                            </m:e>
                            <m:sup>
                              <m:r>
                                <a:rPr lang="en-US" sz="1600" i="1">
                                  <a:solidFill>
                                    <a:srgbClr val="000000"/>
                                  </a:solidFill>
                                  <a:latin typeface="Cambria Math" panose="02040503050406030204" pitchFamily="18" charset="0"/>
                                </a:rPr>
                                <m:t>6</m:t>
                              </m:r>
                            </m:sup>
                          </m:sSup>
                        </m:num>
                        <m:den>
                          <m:r>
                            <a:rPr lang="en-US" sz="1600" i="1">
                              <a:solidFill>
                                <a:srgbClr val="000000"/>
                              </a:solidFill>
                              <a:latin typeface="Cambria Math" panose="02040503050406030204" pitchFamily="18" charset="0"/>
                            </a:rPr>
                            <m:t>6!</m:t>
                          </m:r>
                        </m:den>
                      </m:f>
                      <m:r>
                        <a:rPr lang="en-US" sz="1600" i="1">
                          <a:solidFill>
                            <a:srgbClr val="000000"/>
                          </a:solidFill>
                          <a:latin typeface="Cambria Math" panose="02040503050406030204" pitchFamily="18" charset="0"/>
                        </a:rPr>
                        <m:t>…=1+</m:t>
                      </m:r>
                      <m:r>
                        <m:rPr>
                          <m:sty m:val="p"/>
                        </m:rPr>
                        <a:rPr lang="en-US" sz="1600">
                          <a:solidFill>
                            <a:srgbClr val="000000"/>
                          </a:solidFill>
                          <a:latin typeface="Cambria Math" panose="02040503050406030204" pitchFamily="18" charset="0"/>
                        </a:rPr>
                        <m:t>j</m:t>
                      </m:r>
                      <m:r>
                        <m:rPr>
                          <m:sty m:val="p"/>
                        </m:rPr>
                        <a:rPr lang="en-US" sz="1600">
                          <a:solidFill>
                            <a:schemeClr val="bg1"/>
                          </a:solidFill>
                          <a:latin typeface="Cambria Math" panose="02040503050406030204" pitchFamily="18" charset="0"/>
                        </a:rPr>
                        <m:t>θ</m:t>
                      </m:r>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rgbClr val="000000"/>
                                  </a:solidFill>
                                  <a:latin typeface="Cambria Math" panose="02040503050406030204" pitchFamily="18" charset="0"/>
                                </a:rPr>
                                <m:t>2</m:t>
                              </m:r>
                            </m:sup>
                          </m:sSup>
                        </m:num>
                        <m:den>
                          <m:r>
                            <a:rPr lang="en-US" sz="1600" i="1">
                              <a:solidFill>
                                <a:srgbClr val="000000"/>
                              </a:solidFill>
                              <a:latin typeface="Cambria Math" panose="02040503050406030204" pitchFamily="18" charset="0"/>
                            </a:rPr>
                            <m:t>2</m:t>
                          </m:r>
                        </m:den>
                      </m:f>
                      <m:r>
                        <a:rPr lang="en-US" sz="1600" i="1">
                          <a:solidFill>
                            <a:srgbClr val="000000"/>
                          </a:solidFill>
                          <a:latin typeface="Cambria Math" panose="02040503050406030204" pitchFamily="18" charset="0"/>
                        </a:rPr>
                        <m:t>−</m:t>
                      </m:r>
                      <m:r>
                        <m:rPr>
                          <m:sty m:val="p"/>
                        </m:rPr>
                        <a:rPr lang="en-US" sz="1600">
                          <a:solidFill>
                            <a:srgbClr val="000000"/>
                          </a:solidFill>
                          <a:latin typeface="Cambria Math" panose="02040503050406030204" pitchFamily="18" charset="0"/>
                        </a:rPr>
                        <m:t>j</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rgbClr val="000000"/>
                                  </a:solidFill>
                                  <a:latin typeface="Cambria Math" panose="02040503050406030204" pitchFamily="18" charset="0"/>
                                </a:rPr>
                                <m:t>3</m:t>
                              </m:r>
                            </m:sup>
                          </m:sSup>
                        </m:num>
                        <m:den>
                          <m:r>
                            <a:rPr lang="en-US" sz="1600" i="1">
                              <a:solidFill>
                                <a:srgbClr val="000000"/>
                              </a:solidFill>
                              <a:latin typeface="Cambria Math" panose="02040503050406030204" pitchFamily="18" charset="0"/>
                            </a:rPr>
                            <m:t>6</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rgbClr val="000000"/>
                                  </a:solidFill>
                                  <a:latin typeface="Cambria Math" panose="02040503050406030204" pitchFamily="18" charset="0"/>
                                </a:rPr>
                                <m:t>4</m:t>
                              </m:r>
                            </m:sup>
                          </m:sSup>
                        </m:num>
                        <m:den>
                          <m:r>
                            <a:rPr lang="en-US" sz="1600" i="1">
                              <a:solidFill>
                                <a:srgbClr val="000000"/>
                              </a:solidFill>
                              <a:latin typeface="Cambria Math" panose="02040503050406030204" pitchFamily="18" charset="0"/>
                            </a:rPr>
                            <m:t>24</m:t>
                          </m:r>
                        </m:den>
                      </m:f>
                      <m:r>
                        <a:rPr lang="en-US" sz="1600" i="1">
                          <a:solidFill>
                            <a:srgbClr val="000000"/>
                          </a:solidFill>
                          <a:latin typeface="Cambria Math" panose="02040503050406030204" pitchFamily="18" charset="0"/>
                        </a:rPr>
                        <m:t>+</m:t>
                      </m:r>
                      <m:r>
                        <m:rPr>
                          <m:sty m:val="p"/>
                        </m:rPr>
                        <a:rPr lang="en-US" sz="1600">
                          <a:solidFill>
                            <a:srgbClr val="000000"/>
                          </a:solidFill>
                          <a:latin typeface="Cambria Math" panose="02040503050406030204" pitchFamily="18" charset="0"/>
                        </a:rPr>
                        <m:t>j</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rgbClr val="000000"/>
                                  </a:solidFill>
                                  <a:latin typeface="Cambria Math" panose="02040503050406030204" pitchFamily="18" charset="0"/>
                                </a:rPr>
                                <m:t>5</m:t>
                              </m:r>
                            </m:sup>
                          </m:sSup>
                        </m:num>
                        <m:den>
                          <m:r>
                            <a:rPr lang="en-US" sz="1600" i="1">
                              <a:solidFill>
                                <a:srgbClr val="000000"/>
                              </a:solidFill>
                              <a:latin typeface="Cambria Math" panose="02040503050406030204" pitchFamily="18" charset="0"/>
                            </a:rPr>
                            <m:t>120</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rgbClr val="000000"/>
                                  </a:solidFill>
                                  <a:latin typeface="Cambria Math" panose="02040503050406030204" pitchFamily="18" charset="0"/>
                                </a:rPr>
                                <m:t>6</m:t>
                              </m:r>
                            </m:sup>
                          </m:sSup>
                        </m:num>
                        <m:den>
                          <m:r>
                            <a:rPr lang="en-US" sz="1600" i="1">
                              <a:solidFill>
                                <a:srgbClr val="000000"/>
                              </a:solidFill>
                              <a:latin typeface="Cambria Math" panose="02040503050406030204" pitchFamily="18" charset="0"/>
                            </a:rPr>
                            <m:t>720</m:t>
                          </m:r>
                        </m:den>
                      </m:f>
                      <m:r>
                        <a:rPr lang="en-US" sz="1600" i="1">
                          <a:solidFill>
                            <a:srgbClr val="000000"/>
                          </a:solidFill>
                          <a:latin typeface="Cambria Math" panose="02040503050406030204" pitchFamily="18" charset="0"/>
                        </a:rPr>
                        <m:t>…</m:t>
                      </m:r>
                    </m:oMath>
                  </m:oMathPara>
                </a14:m>
                <a:endParaRPr lang="en-US" sz="1600" dirty="0">
                  <a:solidFill>
                    <a:srgbClr val="000000"/>
                  </a:solidFill>
                  <a:latin typeface="+mn-lt"/>
                </a:endParaRPr>
              </a:p>
              <a:p>
                <a:pPr algn="ctr" fontAlgn="base">
                  <a:spcBef>
                    <a:spcPct val="0"/>
                  </a:spcBef>
                  <a:spcAft>
                    <a:spcPct val="0"/>
                  </a:spcAft>
                </a:pPr>
                <a:endParaRPr lang="en-US" sz="1600" dirty="0">
                  <a:solidFill>
                    <a:srgbClr val="000000"/>
                  </a:solidFill>
                  <a:latin typeface="+mn-lt"/>
                </a:endParaRPr>
              </a:p>
              <a:p>
                <a:pPr lvl="1"/>
                <a14:m>
                  <m:oMathPara xmlns:m="http://schemas.openxmlformats.org/officeDocument/2006/math">
                    <m:oMathParaPr>
                      <m:jc m:val="left"/>
                    </m:oMathParaPr>
                    <m:oMath xmlns:m="http://schemas.openxmlformats.org/officeDocument/2006/math">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e</m:t>
                          </m:r>
                        </m:e>
                        <m:sup>
                          <m:r>
                            <m:rPr>
                              <m:sty m:val="p"/>
                            </m:rPr>
                            <a:rPr lang="en-US" sz="1600">
                              <a:solidFill>
                                <a:srgbClr val="000000"/>
                              </a:solidFill>
                              <a:latin typeface="Cambria Math" panose="02040503050406030204" pitchFamily="18" charset="0"/>
                            </a:rPr>
                            <m:t>j</m:t>
                          </m:r>
                          <m:r>
                            <m:rPr>
                              <m:sty m:val="p"/>
                            </m:rPr>
                            <a:rPr lang="en-US" sz="1600">
                              <a:solidFill>
                                <a:schemeClr val="bg1"/>
                              </a:solidFill>
                              <a:latin typeface="Cambria Math" panose="02040503050406030204" pitchFamily="18" charset="0"/>
                            </a:rPr>
                            <m:t>θ</m:t>
                          </m:r>
                        </m:sup>
                      </m:sSup>
                      <m:r>
                        <a:rPr lang="en-US" sz="1600" i="1">
                          <a:solidFill>
                            <a:srgbClr val="000000"/>
                          </a:solidFill>
                          <a:latin typeface="Cambria Math" panose="02040503050406030204" pitchFamily="18" charset="0"/>
                        </a:rPr>
                        <m:t>=</m:t>
                      </m:r>
                      <m:d>
                        <m:dPr>
                          <m:ctrlPr>
                            <a:rPr lang="en-US" sz="1600" i="1">
                              <a:solidFill>
                                <a:srgbClr val="000000"/>
                              </a:solidFill>
                              <a:latin typeface="Cambria Math" panose="02040503050406030204" pitchFamily="18" charset="0"/>
                            </a:rPr>
                          </m:ctrlPr>
                        </m:dPr>
                        <m:e>
                          <m:r>
                            <a:rPr lang="en-US" sz="1600" i="1">
                              <a:solidFill>
                                <a:srgbClr val="000000"/>
                              </a:solidFill>
                              <a:latin typeface="Cambria Math" panose="02040503050406030204" pitchFamily="18" charset="0"/>
                            </a:rPr>
                            <m:t>1−</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rgbClr val="000000"/>
                                      </a:solidFill>
                                      <a:latin typeface="Cambria Math" panose="02040503050406030204" pitchFamily="18" charset="0"/>
                                    </a:rPr>
                                    <m:t>2</m:t>
                                  </m:r>
                                </m:sup>
                              </m:sSup>
                            </m:num>
                            <m:den>
                              <m:r>
                                <a:rPr lang="en-US" sz="1600" i="1">
                                  <a:solidFill>
                                    <a:srgbClr val="000000"/>
                                  </a:solidFill>
                                  <a:latin typeface="Cambria Math" panose="02040503050406030204" pitchFamily="18" charset="0"/>
                                </a:rPr>
                                <m:t>2</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rgbClr val="000000"/>
                                      </a:solidFill>
                                      <a:latin typeface="Cambria Math" panose="02040503050406030204" pitchFamily="18" charset="0"/>
                                    </a:rPr>
                                    <m:t>4</m:t>
                                  </m:r>
                                </m:sup>
                              </m:sSup>
                            </m:num>
                            <m:den>
                              <m:r>
                                <a:rPr lang="en-US" sz="1600" i="1">
                                  <a:solidFill>
                                    <a:srgbClr val="000000"/>
                                  </a:solidFill>
                                  <a:latin typeface="Cambria Math" panose="02040503050406030204" pitchFamily="18" charset="0"/>
                                </a:rPr>
                                <m:t>24</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rgbClr val="000000"/>
                                      </a:solidFill>
                                      <a:latin typeface="Cambria Math" panose="02040503050406030204" pitchFamily="18" charset="0"/>
                                    </a:rPr>
                                    <m:t>6</m:t>
                                  </m:r>
                                </m:sup>
                              </m:sSup>
                            </m:num>
                            <m:den>
                              <m:r>
                                <a:rPr lang="en-US" sz="1600" i="1">
                                  <a:solidFill>
                                    <a:srgbClr val="000000"/>
                                  </a:solidFill>
                                  <a:latin typeface="Cambria Math" panose="02040503050406030204" pitchFamily="18" charset="0"/>
                                </a:rPr>
                                <m:t>720</m:t>
                              </m:r>
                            </m:den>
                          </m:f>
                          <m:r>
                            <a:rPr lang="en-US" sz="1600" i="1">
                              <a:solidFill>
                                <a:srgbClr val="000000"/>
                              </a:solidFill>
                              <a:latin typeface="Cambria Math" panose="02040503050406030204" pitchFamily="18" charset="0"/>
                            </a:rPr>
                            <m:t>+…</m:t>
                          </m:r>
                        </m:e>
                      </m:d>
                      <m:r>
                        <a:rPr lang="en-US" sz="1600">
                          <a:solidFill>
                            <a:srgbClr val="000000"/>
                          </a:solidFill>
                          <a:latin typeface="Cambria Math" panose="02040503050406030204" pitchFamily="18" charset="0"/>
                        </a:rPr>
                        <m:t>+</m:t>
                      </m:r>
                      <m:r>
                        <m:rPr>
                          <m:sty m:val="p"/>
                        </m:rPr>
                        <a:rPr lang="en-US" sz="1600">
                          <a:solidFill>
                            <a:srgbClr val="000000"/>
                          </a:solidFill>
                          <a:latin typeface="Cambria Math" panose="02040503050406030204" pitchFamily="18" charset="0"/>
                        </a:rPr>
                        <m:t>j</m:t>
                      </m:r>
                      <m:d>
                        <m:dPr>
                          <m:ctrlPr>
                            <a:rPr lang="en-US" sz="1600" i="1">
                              <a:solidFill>
                                <a:srgbClr val="000000"/>
                              </a:solidFill>
                              <a:latin typeface="Cambria Math" panose="02040503050406030204" pitchFamily="18" charset="0"/>
                            </a:rPr>
                          </m:ctrlPr>
                        </m:dPr>
                        <m:e>
                          <m:r>
                            <m:rPr>
                              <m:sty m:val="p"/>
                            </m:rPr>
                            <a:rPr lang="en-US" sz="1600">
                              <a:solidFill>
                                <a:schemeClr val="bg1"/>
                              </a:solidFill>
                              <a:latin typeface="Cambria Math" panose="02040503050406030204" pitchFamily="18" charset="0"/>
                            </a:rPr>
                            <m:t>θ</m:t>
                          </m:r>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rgbClr val="000000"/>
                                      </a:solidFill>
                                      <a:latin typeface="Cambria Math" panose="02040503050406030204" pitchFamily="18" charset="0"/>
                                    </a:rPr>
                                    <m:t>3</m:t>
                                  </m:r>
                                </m:sup>
                              </m:sSup>
                            </m:num>
                            <m:den>
                              <m:r>
                                <a:rPr lang="en-US" sz="1600" i="1">
                                  <a:solidFill>
                                    <a:srgbClr val="000000"/>
                                  </a:solidFill>
                                  <a:latin typeface="Cambria Math" panose="02040503050406030204" pitchFamily="18" charset="0"/>
                                </a:rPr>
                                <m:t>6</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rgbClr val="000000"/>
                                      </a:solidFill>
                                      <a:latin typeface="Cambria Math" panose="02040503050406030204" pitchFamily="18" charset="0"/>
                                    </a:rPr>
                                    <m:t>5</m:t>
                                  </m:r>
                                </m:sup>
                              </m:sSup>
                            </m:num>
                            <m:den>
                              <m:r>
                                <a:rPr lang="en-US" sz="1600" i="1">
                                  <a:solidFill>
                                    <a:srgbClr val="000000"/>
                                  </a:solidFill>
                                  <a:latin typeface="Cambria Math" panose="02040503050406030204" pitchFamily="18" charset="0"/>
                                </a:rPr>
                                <m:t>120</m:t>
                              </m:r>
                            </m:den>
                          </m:f>
                          <m:r>
                            <a:rPr lang="en-US" sz="1600" i="1">
                              <a:solidFill>
                                <a:srgbClr val="000000"/>
                              </a:solidFill>
                              <a:latin typeface="Cambria Math" panose="02040503050406030204" pitchFamily="18" charset="0"/>
                            </a:rPr>
                            <m:t>−…</m:t>
                          </m:r>
                        </m:e>
                      </m:d>
                      <m:r>
                        <a:rPr lang="en-US" sz="1600">
                          <a:solidFill>
                            <a:srgbClr val="000000"/>
                          </a:solidFill>
                          <a:latin typeface="Cambria Math" panose="02040503050406030204" pitchFamily="18" charset="0"/>
                        </a:rPr>
                        <m:t>. </m:t>
                      </m:r>
                      <m:r>
                        <m:rPr>
                          <m:sty m:val="p"/>
                        </m:rPr>
                        <a:rPr lang="en-US" sz="1600">
                          <a:solidFill>
                            <a:srgbClr val="000000"/>
                          </a:solidFill>
                          <a:latin typeface="Cambria Math" panose="02040503050406030204" pitchFamily="18" charset="0"/>
                        </a:rPr>
                        <m:t>Complex</m:t>
                      </m:r>
                      <m:r>
                        <a:rPr lang="en-US" sz="1600">
                          <a:solidFill>
                            <a:srgbClr val="000000"/>
                          </a:solidFill>
                          <a:latin typeface="Cambria Math" panose="02040503050406030204" pitchFamily="18" charset="0"/>
                        </a:rPr>
                        <m:t> </m:t>
                      </m:r>
                      <m:r>
                        <m:rPr>
                          <m:sty m:val="p"/>
                        </m:rPr>
                        <a:rPr lang="en-US" sz="1600">
                          <a:solidFill>
                            <a:srgbClr val="000000"/>
                          </a:solidFill>
                          <a:latin typeface="Cambria Math" panose="02040503050406030204" pitchFamily="18" charset="0"/>
                        </a:rPr>
                        <m:t>number</m:t>
                      </m:r>
                      <m:r>
                        <a:rPr lang="en-US" sz="1600">
                          <a:solidFill>
                            <a:srgbClr val="000000"/>
                          </a:solidFill>
                          <a:latin typeface="Cambria Math" panose="02040503050406030204" pitchFamily="18" charset="0"/>
                        </a:rPr>
                        <m:t> </m:t>
                      </m:r>
                      <m:r>
                        <m:rPr>
                          <m:sty m:val="p"/>
                        </m:rPr>
                        <a:rPr lang="en-US" sz="1600">
                          <a:solidFill>
                            <a:srgbClr val="000000"/>
                          </a:solidFill>
                          <a:latin typeface="Cambria Math" panose="02040503050406030204" pitchFamily="18" charset="0"/>
                        </a:rPr>
                        <m:t>as</m:t>
                      </m:r>
                      <m:r>
                        <a:rPr lang="en-US" sz="1600">
                          <a:solidFill>
                            <a:srgbClr val="000000"/>
                          </a:solidFill>
                          <a:latin typeface="Cambria Math" panose="02040503050406030204" pitchFamily="18" charset="0"/>
                        </a:rPr>
                        <m:t> </m:t>
                      </m:r>
                      <m:r>
                        <m:rPr>
                          <m:sty m:val="p"/>
                        </m:rPr>
                        <a:rPr lang="en-US" sz="1600">
                          <a:solidFill>
                            <a:srgbClr val="000000"/>
                          </a:solidFill>
                          <a:latin typeface="Cambria Math" panose="02040503050406030204" pitchFamily="18" charset="0"/>
                        </a:rPr>
                        <m:t>expected</m:t>
                      </m:r>
                      <m:r>
                        <a:rPr lang="en-US" sz="1600">
                          <a:solidFill>
                            <a:srgbClr val="000000"/>
                          </a:solidFill>
                          <a:latin typeface="Cambria Math" panose="02040503050406030204" pitchFamily="18" charset="0"/>
                        </a:rPr>
                        <m:t>.</m:t>
                      </m:r>
                    </m:oMath>
                  </m:oMathPara>
                </a14:m>
                <a:endParaRPr lang="en-US" sz="1600" dirty="0">
                  <a:solidFill>
                    <a:srgbClr val="000000"/>
                  </a:solidFill>
                  <a:latin typeface="+mn-lt"/>
                </a:endParaRPr>
              </a:p>
              <a:p>
                <a:pPr fontAlgn="base">
                  <a:spcBef>
                    <a:spcPct val="0"/>
                  </a:spcBef>
                  <a:spcAft>
                    <a:spcPct val="0"/>
                  </a:spcAft>
                </a:pPr>
                <a:endParaRPr lang="en-US" sz="1600" dirty="0">
                  <a:solidFill>
                    <a:srgbClr val="000000"/>
                  </a:solidFill>
                  <a:latin typeface="+mn-lt"/>
                </a:endParaRPr>
              </a:p>
              <a:p>
                <a:pPr lvl="1" algn="ctr"/>
                <a14:m>
                  <m:oMathPara xmlns:m="http://schemas.openxmlformats.org/officeDocument/2006/math">
                    <m:oMathParaPr>
                      <m:jc m:val="left"/>
                    </m:oMathParaPr>
                    <m:oMath xmlns:m="http://schemas.openxmlformats.org/officeDocument/2006/math">
                      <m:d>
                        <m:dPr>
                          <m:begChr m:val="|"/>
                          <m:endChr m:val="|"/>
                          <m:ctrlPr>
                            <a:rPr lang="en-US" sz="1600" i="1">
                              <a:solidFill>
                                <a:srgbClr val="000000"/>
                              </a:solidFill>
                              <a:latin typeface="Cambria Math" panose="02040503050406030204" pitchFamily="18" charset="0"/>
                            </a:rPr>
                          </m:ctrlPr>
                        </m:dPr>
                        <m:e>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e</m:t>
                              </m:r>
                            </m:e>
                            <m:sup>
                              <m:r>
                                <m:rPr>
                                  <m:sty m:val="p"/>
                                </m:rPr>
                                <a:rPr lang="en-US" sz="1600">
                                  <a:solidFill>
                                    <a:srgbClr val="000000"/>
                                  </a:solidFill>
                                  <a:latin typeface="Cambria Math" panose="02040503050406030204" pitchFamily="18" charset="0"/>
                                </a:rPr>
                                <m:t>j</m:t>
                              </m:r>
                              <m:r>
                                <m:rPr>
                                  <m:sty m:val="p"/>
                                </m:rPr>
                                <a:rPr lang="en-US" sz="1600">
                                  <a:solidFill>
                                    <a:schemeClr val="bg1"/>
                                  </a:solidFill>
                                  <a:latin typeface="Cambria Math" panose="02040503050406030204" pitchFamily="18" charset="0"/>
                                </a:rPr>
                                <m:t>θ</m:t>
                              </m:r>
                            </m:sup>
                          </m:sSup>
                        </m:e>
                      </m:d>
                      <m:r>
                        <a:rPr lang="en-US" sz="1600" i="1">
                          <a:solidFill>
                            <a:srgbClr val="000000"/>
                          </a:solidFill>
                          <a:latin typeface="Cambria Math" panose="02040503050406030204" pitchFamily="18" charset="0"/>
                        </a:rPr>
                        <m:t> </m:t>
                      </m:r>
                      <m:r>
                        <m:rPr>
                          <m:sty m:val="p"/>
                        </m:rPr>
                        <a:rPr lang="en-US" sz="1600">
                          <a:solidFill>
                            <a:srgbClr val="000000"/>
                          </a:solidFill>
                          <a:latin typeface="Cambria Math" panose="02040503050406030204" pitchFamily="18" charset="0"/>
                        </a:rPr>
                        <m:t>does</m:t>
                      </m:r>
                      <m:r>
                        <a:rPr lang="en-US" sz="1600">
                          <a:solidFill>
                            <a:srgbClr val="000000"/>
                          </a:solidFill>
                          <a:latin typeface="Cambria Math" panose="02040503050406030204" pitchFamily="18" charset="0"/>
                        </a:rPr>
                        <m:t> </m:t>
                      </m:r>
                      <m:r>
                        <m:rPr>
                          <m:sty m:val="p"/>
                        </m:rPr>
                        <a:rPr lang="en-US" sz="1600">
                          <a:solidFill>
                            <a:srgbClr val="000000"/>
                          </a:solidFill>
                          <a:latin typeface="Cambria Math" panose="02040503050406030204" pitchFamily="18" charset="0"/>
                        </a:rPr>
                        <m:t>not</m:t>
                      </m:r>
                      <m:r>
                        <a:rPr lang="en-US" sz="1600">
                          <a:solidFill>
                            <a:srgbClr val="000000"/>
                          </a:solidFill>
                          <a:latin typeface="Cambria Math" panose="02040503050406030204" pitchFamily="18" charset="0"/>
                        </a:rPr>
                        <m:t> </m:t>
                      </m:r>
                      <m:r>
                        <m:rPr>
                          <m:sty m:val="p"/>
                        </m:rPr>
                        <a:rPr lang="en-US" sz="1600">
                          <a:solidFill>
                            <a:srgbClr val="000000"/>
                          </a:solidFill>
                          <a:latin typeface="Cambria Math" panose="02040503050406030204" pitchFamily="18" charset="0"/>
                        </a:rPr>
                        <m:t>approch</m:t>
                      </m:r>
                      <m:r>
                        <a:rPr lang="en-US" sz="1600">
                          <a:solidFill>
                            <a:srgbClr val="000000"/>
                          </a:solidFill>
                          <a:latin typeface="Cambria Math" panose="02040503050406030204" pitchFamily="18" charset="0"/>
                        </a:rPr>
                        <m:t> ∞, </m:t>
                      </m:r>
                      <m:r>
                        <m:rPr>
                          <m:sty m:val="p"/>
                        </m:rPr>
                        <a:rPr lang="en-US" sz="1600">
                          <a:solidFill>
                            <a:srgbClr val="000000"/>
                          </a:solidFill>
                          <a:latin typeface="Cambria Math" panose="02040503050406030204" pitchFamily="18" charset="0"/>
                          <a:ea typeface="Cambria Math" panose="02040503050406030204" pitchFamily="18" charset="0"/>
                        </a:rPr>
                        <m:t>as</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chemeClr val="bg1"/>
                          </a:solidFill>
                          <a:latin typeface="Cambria Math" panose="02040503050406030204" pitchFamily="18" charset="0"/>
                        </a:rPr>
                        <m:t>θ</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approaches</m:t>
                      </m:r>
                      <m:r>
                        <a:rPr lang="en-US" sz="1600" i="1">
                          <a:solidFill>
                            <a:srgbClr val="000000"/>
                          </a:solidFill>
                          <a:latin typeface="Cambria Math" panose="02040503050406030204" pitchFamily="18" charset="0"/>
                          <a:ea typeface="Cambria Math" panose="02040503050406030204" pitchFamily="18" charset="0"/>
                        </a:rPr>
                        <m:t> ∞, </m:t>
                      </m:r>
                      <m:r>
                        <m:rPr>
                          <m:sty m:val="p"/>
                        </m:rPr>
                        <a:rPr lang="en-US" sz="1600">
                          <a:solidFill>
                            <a:srgbClr val="000000"/>
                          </a:solidFill>
                          <a:latin typeface="Cambria Math" panose="02040503050406030204" pitchFamily="18" charset="0"/>
                          <a:ea typeface="Cambria Math" panose="02040503050406030204" pitchFamily="18" charset="0"/>
                        </a:rPr>
                        <m:t>because</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of</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cancellation</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of</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positive</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and</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smtClean="0">
                          <a:solidFill>
                            <a:srgbClr val="000000"/>
                          </a:solidFill>
                          <a:latin typeface="Cambria Math" panose="02040503050406030204" pitchFamily="18" charset="0"/>
                          <a:ea typeface="Cambria Math" panose="02040503050406030204" pitchFamily="18" charset="0"/>
                        </a:rPr>
                        <m:t>n</m:t>
                      </m:r>
                      <m:r>
                        <m:rPr>
                          <m:sty m:val="p"/>
                        </m:rPr>
                        <a:rPr lang="en-US" sz="1600">
                          <a:solidFill>
                            <a:srgbClr val="000000"/>
                          </a:solidFill>
                          <a:latin typeface="Cambria Math" panose="02040503050406030204" pitchFamily="18" charset="0"/>
                          <a:ea typeface="Cambria Math" panose="02040503050406030204" pitchFamily="18" charset="0"/>
                        </a:rPr>
                        <m:t>egative</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terms</m:t>
                      </m:r>
                      <m:r>
                        <a:rPr lang="en-US" sz="1600" i="1">
                          <a:solidFill>
                            <a:srgbClr val="000000"/>
                          </a:solidFill>
                          <a:latin typeface="Cambria Math" panose="02040503050406030204" pitchFamily="18" charset="0"/>
                          <a:ea typeface="Cambria Math" panose="02040503050406030204" pitchFamily="18" charset="0"/>
                        </a:rPr>
                        <m:t>.</m:t>
                      </m:r>
                    </m:oMath>
                  </m:oMathPara>
                </a14:m>
                <a:endParaRPr lang="en-US" sz="1600" i="1" dirty="0">
                  <a:solidFill>
                    <a:srgbClr val="000000"/>
                  </a:solidFill>
                  <a:latin typeface="+mn-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96714" y="736751"/>
                <a:ext cx="11119554" cy="5635261"/>
              </a:xfrm>
              <a:prstGeom prst="rect">
                <a:avLst/>
              </a:prstGeom>
              <a:blipFill>
                <a:blip r:embed="rId2"/>
                <a:stretch>
                  <a:fillRect/>
                </a:stretch>
              </a:blipFill>
              <a:ln w="55000" cap="flat" cmpd="thickThin" algn="ctr">
                <a:solidFill>
                  <a:srgbClr val="FFC000"/>
                </a:solidFill>
                <a:prstDash val="solid"/>
              </a:ln>
              <a:effectLst/>
            </p:spPr>
            <p:txBody>
              <a:bodyPr/>
              <a:lstStyle/>
              <a:p>
                <a:r>
                  <a:rPr lang="en-US">
                    <a:noFill/>
                  </a:rPr>
                  <a:t> </a:t>
                </a:r>
              </a:p>
            </p:txBody>
          </p:sp>
        </mc:Fallback>
      </mc:AlternateContent>
    </p:spTree>
    <p:extLst>
      <p:ext uri="{BB962C8B-B14F-4D97-AF65-F5344CB8AC3E}">
        <p14:creationId xmlns:p14="http://schemas.microsoft.com/office/powerpoint/2010/main" val="137594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 calcmode="lin" valueType="num">
                                      <p:cBhvr additive="base">
                                        <p:cTn id="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anim calcmode="lin" valueType="num">
                                      <p:cBhvr additive="base">
                                        <p:cTn id="1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 calcmode="lin" valueType="num">
                                      <p:cBhvr additive="base">
                                        <p:cTn id="1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 calcmode="lin" valueType="num">
                                      <p:cBhvr additive="base">
                                        <p:cTn id="1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anim calcmode="lin" valueType="num">
                                      <p:cBhvr additive="base">
                                        <p:cTn id="2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 calcmode="lin" valueType="num">
                                      <p:cBhvr additive="base">
                                        <p:cTn id="27"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9" end="9"/>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anim calcmode="lin" valueType="num">
                                      <p:cBhvr additive="base">
                                        <p:cTn id="31"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anim calcmode="lin" valueType="num">
                                      <p:cBhvr additive="base">
                                        <p:cTn id="35"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xEl>
                                              <p:pRg st="13" end="13"/>
                                            </p:txEl>
                                          </p:spTgt>
                                        </p:tgtEl>
                                        <p:attrNameLst>
                                          <p:attrName>style.visibility</p:attrName>
                                        </p:attrNameLst>
                                      </p:cBhvr>
                                      <p:to>
                                        <p:strVal val="visible"/>
                                      </p:to>
                                    </p:set>
                                    <p:anim calcmode="lin" valueType="num">
                                      <p:cBhvr additive="base">
                                        <p:cTn id="41"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
                                            <p:txEl>
                                              <p:pRg st="15" end="15"/>
                                            </p:txEl>
                                          </p:spTgt>
                                        </p:tgtEl>
                                        <p:attrNameLst>
                                          <p:attrName>style.visibility</p:attrName>
                                        </p:attrNameLst>
                                      </p:cBhvr>
                                      <p:to>
                                        <p:strVal val="visible"/>
                                      </p:to>
                                    </p:set>
                                    <p:anim calcmode="lin" valueType="num">
                                      <p:cBhvr additive="base">
                                        <p:cTn id="45"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15" end="15"/>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
                                            <p:txEl>
                                              <p:pRg st="17" end="17"/>
                                            </p:txEl>
                                          </p:spTgt>
                                        </p:tgtEl>
                                        <p:attrNameLst>
                                          <p:attrName>style.visibility</p:attrName>
                                        </p:attrNameLst>
                                      </p:cBhvr>
                                      <p:to>
                                        <p:strVal val="visible"/>
                                      </p:to>
                                    </p:set>
                                    <p:anim calcmode="lin" valueType="num">
                                      <p:cBhvr additive="base">
                                        <p:cTn id="49" dur="500" fill="hold"/>
                                        <p:tgtEl>
                                          <p:spTgt spid="5">
                                            <p:txEl>
                                              <p:pRg st="17" end="1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133350" y="732520"/>
                <a:ext cx="11991975" cy="585564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marR="0" lvl="0" indent="-285750" algn="l" defTabSz="914400"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mn-ea"/>
                    <a:cs typeface="Arial" panose="020B0604020202020204" pitchFamily="34" charset="0"/>
                  </a:rPr>
                  <a:t>Determine the equivalent impedance of the</a:t>
                </a: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mn-ea"/>
                    <a:cs typeface="Arial" panose="020B0604020202020204" pitchFamily="34" charset="0"/>
                  </a:rPr>
                  <a:t>adjacent parallel RLC circuit at f = 100 Hz. </a:t>
                </a:r>
              </a:p>
              <a:p>
                <a:pPr marL="0" marR="0" lvl="0" indent="0" algn="l" defTabSz="914400" rtl="0" eaLnBrk="1" fontAlgn="base" latinLnBrk="0" hangingPunct="1">
                  <a:lnSpc>
                    <a:spcPct val="100000"/>
                  </a:lnSpc>
                  <a:spcBef>
                    <a:spcPct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sSubPr>
                        <m:e>
                          <m:r>
                            <a:rPr kumimoji="0" lang="en-US" alt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𝐘</m:t>
                          </m:r>
                        </m:e>
                        <m:sub>
                          <m:r>
                            <a:rPr kumimoji="0" lang="en-US" alt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𝐞𝐪</m:t>
                          </m:r>
                        </m:sub>
                      </m:s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fPr>
                        <m:num>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1</m:t>
                          </m:r>
                        </m:num>
                        <m:den>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R</m:t>
                          </m:r>
                        </m:den>
                      </m:f>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 </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fPr>
                        <m:num>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1</m:t>
                          </m:r>
                        </m:num>
                        <m:den>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j</m:t>
                          </m:r>
                          <m:r>
                            <m:rPr>
                              <m:sty m:val="p"/>
                            </m:rPr>
                            <a:rPr kumimoji="0" lang="el-GR"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ω</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L</m:t>
                          </m:r>
                        </m:den>
                      </m:f>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 </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fPr>
                        <m:num>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1</m:t>
                          </m:r>
                        </m:num>
                        <m:den>
                          <m:f>
                            <m:fPr>
                              <m:type m:val="lin"/>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fPr>
                            <m:num>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1</m:t>
                              </m:r>
                            </m:num>
                            <m:den>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j</m:t>
                              </m:r>
                              <m:r>
                                <m:rPr>
                                  <m:sty m:val="p"/>
                                </m:rPr>
                                <a:rPr kumimoji="0" lang="el-GR"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ω</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C</m:t>
                              </m:r>
                            </m:den>
                          </m:f>
                        </m:den>
                      </m:f>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fPr>
                        <m:num>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1</m:t>
                          </m:r>
                        </m:num>
                        <m:den>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R</m:t>
                          </m:r>
                        </m:den>
                      </m:f>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 </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fPr>
                        <m:num>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1</m:t>
                          </m:r>
                        </m:num>
                        <m:den>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j</m:t>
                          </m:r>
                          <m:r>
                            <m:rPr>
                              <m:sty m:val="p"/>
                            </m:rPr>
                            <a:rPr kumimoji="0" lang="el-GR"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ω</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L</m:t>
                          </m:r>
                        </m:den>
                      </m:f>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j</m:t>
                      </m:r>
                      <m:r>
                        <m:rPr>
                          <m:sty m:val="p"/>
                        </m:rPr>
                        <a:rPr kumimoji="0" lang="el-GR"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ω</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C</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Sub>
                        <m:sSubPr>
                          <m:ctrlPr>
                            <a:rPr kumimoji="0" lang="en-US" alt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sSubPr>
                        <m:e>
                          <m:r>
                            <a:rPr kumimoji="0" lang="en-US" alt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𝐘</m:t>
                          </m:r>
                        </m:e>
                        <m:sub>
                          <m:r>
                            <a:rPr kumimoji="0" lang="en-US" alt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𝐞𝐪</m:t>
                          </m:r>
                        </m:sub>
                      </m:s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fPr>
                        <m:num>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1</m:t>
                          </m:r>
                        </m:num>
                        <m:den>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R</m:t>
                          </m:r>
                        </m:den>
                      </m:f>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j</m:t>
                      </m:r>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dPr>
                        <m:e>
                          <m:r>
                            <m:rPr>
                              <m:sty m:val="p"/>
                            </m:rPr>
                            <a:rPr kumimoji="0" lang="el-GR"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ω</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C</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num>
                            <m:den>
                              <m:r>
                                <m:rPr>
                                  <m:sty m:val="p"/>
                                </m:rPr>
                                <a:rPr kumimoji="0" lang="el-GR"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ω</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L</m:t>
                              </m:r>
                            </m:den>
                          </m:f>
                        </m:e>
                      </m:d>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oMath>
                  </m:oMathPara>
                </a14:m>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lvl="0">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lvl="0">
                  <a:defRPr/>
                </a:pPr>
                <a14:m>
                  <m:oMathPara xmlns:m="http://schemas.openxmlformats.org/officeDocument/2006/math">
                    <m:oMathParaPr>
                      <m:jc m:val="left"/>
                    </m:oMathParaPr>
                    <m:oMath xmlns:m="http://schemas.openxmlformats.org/officeDocument/2006/math">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For</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f</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=100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Hz</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b>
                        <m:sSub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𝐘</m:t>
                          </m:r>
                        </m:e>
                        <m:sub>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𝐞𝐪</m:t>
                          </m:r>
                        </m:sub>
                      </m:sSub>
                      <m: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19.6 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x</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10</m:t>
                          </m:r>
                        </m:e>
                        <m: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3</m:t>
                          </m:r>
                        </m:sup>
                      </m:sSup>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j</m:t>
                      </m:r>
                      <m:d>
                        <m:dPr>
                          <m:begChr m:val="["/>
                          <m:endChr m:val="]"/>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dPr>
                        <m:e>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62</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8</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x</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10</m:t>
                              </m:r>
                            </m:e>
                            <m: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3</m:t>
                              </m:r>
                            </m:sup>
                          </m:sSup>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22</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7</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x</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10</m:t>
                              </m:r>
                            </m:e>
                            <m: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3</m:t>
                              </m:r>
                            </m:sup>
                          </m:sSup>
                        </m:e>
                      </m:d>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oMath>
                  </m:oMathPara>
                </a14:m>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1"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𝐘</m:t>
                          </m:r>
                        </m:e>
                        <m:sub>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𝐞𝐪</m:t>
                          </m:r>
                        </m:sub>
                      </m:sSub>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19.6 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p>
                        <m:sSup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10</m:t>
                          </m:r>
                        </m:e>
                        <m:sup>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sup>
                      </m:sSup>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j</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40.1 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p>
                        <m:sSup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10</m:t>
                          </m:r>
                        </m:e>
                        <m:sup>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sup>
                      </m:sSup>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S</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G</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jB</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eq</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unc>
                        <m:func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tan</m:t>
                              </m:r>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p>
                          </m:sSup>
                        </m:fName>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type m:val="li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B</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den>
                              </m:f>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unc>
                            <m:func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uncPr>
                            <m:fNa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tan</m:t>
                                  </m:r>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p>
                              </m:sSup>
                            </m:fName>
                            <m:e>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type m:val="li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40.1 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p>
                                            <m:sSup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10</m:t>
                                              </m:r>
                                            </m:e>
                                            <m:sup>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sup>
                                          </m:sSup>
                                        </m:e>
                                      </m:d>
                                    </m:num>
                                    <m:den>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19.6 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p>
                                            <m:sSup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10</m:t>
                                              </m:r>
                                            </m:e>
                                            <m:sup>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sup>
                                          </m:sSup>
                                        </m:e>
                                      </m:d>
                                    </m:den>
                                  </m:f>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63</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9</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func>
                        </m:e>
                      </m:func>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𝐘</m:t>
                          </m:r>
                        </m:e>
                        <m:sub>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𝐞𝐪</m:t>
                          </m:r>
                        </m:sub>
                      </m:sSub>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44.6 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p>
                            <m:sSup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10</m:t>
                              </m:r>
                            </m:e>
                            <m:sup>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sup>
                          </m:sSup>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∠63.9˚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S</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oMath>
                  </m:oMathPara>
                </a14:m>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a:defRPr/>
                </a:pPr>
                <a14:m>
                  <m:oMathPara xmlns:m="http://schemas.openxmlformats.org/officeDocument/2006/math">
                    <m:oMathParaPr>
                      <m:jc m:val="centerGroup"/>
                    </m:oMathParaPr>
                    <m:oMath xmlns:m="http://schemas.openxmlformats.org/officeDocument/2006/math">
                      <m:sSub>
                        <m:sSubPr>
                          <m:ctrlPr>
                            <a:rPr lang="en-US" b="1"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𝐙</m:t>
                          </m:r>
                        </m:e>
                        <m:sub>
                          <m:r>
                            <a:rPr lang="en-US" b="1">
                              <a:solidFill>
                                <a:srgbClr val="000000"/>
                              </a:solidFill>
                              <a:latin typeface="Cambria Math" panose="02040503050406030204" pitchFamily="18" charset="0"/>
                            </a:rPr>
                            <m:t>𝐞𝐪</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a:solidFill>
                                    <a:srgbClr val="000000"/>
                                  </a:solidFill>
                                  <a:latin typeface="Cambria Math" panose="02040503050406030204" pitchFamily="18" charset="0"/>
                                  <a:cs typeface="Arial" panose="020B0604020202020204" pitchFamily="34" charset="0"/>
                                </a:rPr>
                                <m:t>𝐘</m:t>
                              </m:r>
                            </m:e>
                            <m:sub>
                              <m:r>
                                <a:rPr lang="en-US" altLang="en-US" b="1">
                                  <a:solidFill>
                                    <a:srgbClr val="000000"/>
                                  </a:solidFill>
                                  <a:latin typeface="Cambria Math" panose="02040503050406030204" pitchFamily="18" charset="0"/>
                                  <a:cs typeface="Arial" panose="020B0604020202020204" pitchFamily="34" charset="0"/>
                                </a:rPr>
                                <m:t>𝐞𝐪</m:t>
                              </m:r>
                            </m:sub>
                          </m:sSub>
                        </m:den>
                      </m:f>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22.4</m:t>
                      </m:r>
                      <m:r>
                        <a:rPr lang="en-US" i="1">
                          <a:solidFill>
                            <a:srgbClr val="000000"/>
                          </a:solidFill>
                          <a:latin typeface="Cambria Math" panose="02040503050406030204" pitchFamily="18" charset="0"/>
                          <a:ea typeface="Cambria Math" panose="02040503050406030204" pitchFamily="18" charset="0"/>
                        </a:rPr>
                        <m:t>∠</m:t>
                      </m:r>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−63.9˚</m:t>
                          </m:r>
                        </m:e>
                      </m:d>
                      <m:r>
                        <a:rPr lang="en-US" i="1">
                          <a:solidFill>
                            <a:srgbClr val="000000"/>
                          </a:solidFill>
                          <a:latin typeface="Cambria Math" panose="02040503050406030204" pitchFamily="18" charset="0"/>
                          <a:ea typeface="Cambria Math" panose="02040503050406030204" pitchFamily="18" charset="0"/>
                        </a:rPr>
                        <m:t> </m:t>
                      </m:r>
                      <m:r>
                        <a:rPr lang="el-GR" i="1">
                          <a:solidFill>
                            <a:srgbClr val="000000"/>
                          </a:solidFill>
                          <a:latin typeface="Cambria Math" panose="02040503050406030204" pitchFamily="18" charset="0"/>
                          <a:ea typeface="Cambria Math" panose="02040503050406030204" pitchFamily="18" charset="0"/>
                        </a:rPr>
                        <m:t>Ω</m:t>
                      </m:r>
                      <m:r>
                        <a:rPr lang="en-US">
                          <a:solidFill>
                            <a:srgbClr val="000000"/>
                          </a:solidFill>
                          <a:latin typeface="Cambria Math" panose="02040503050406030204" pitchFamily="18" charset="0"/>
                          <a:ea typeface="Cambria Math" panose="02040503050406030204" pitchFamily="18" charset="0"/>
                        </a:rPr>
                        <m:t>.</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oMath>
                  </m:oMathPara>
                </a14:m>
                <a:endParaRPr lang="en-US" altLang="en-US" dirty="0">
                  <a:solidFill>
                    <a:srgbClr val="000000"/>
                  </a:solidFill>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a:defRPr/>
                </a:pPr>
                <a14:m>
                  <m:oMathPara xmlns:m="http://schemas.openxmlformats.org/officeDocument/2006/math">
                    <m:oMathParaPr>
                      <m:jc m:val="centerGroup"/>
                    </m:oMathParaPr>
                    <m:oMath xmlns:m="http://schemas.openxmlformats.org/officeDocument/2006/math">
                      <m:r>
                        <m:rPr>
                          <m:sty m:val="p"/>
                        </m:rPr>
                        <a:rPr lang="en-US" altLang="en-US" b="0" i="0" smtClean="0">
                          <a:solidFill>
                            <a:srgbClr val="000000"/>
                          </a:solidFill>
                          <a:latin typeface="Cambria Math" panose="02040503050406030204" pitchFamily="18" charset="0"/>
                          <a:cs typeface="Arial" panose="020B0604020202020204" pitchFamily="34" charset="0"/>
                        </a:rPr>
                        <m:t>Impedance</m:t>
                      </m:r>
                      <m:r>
                        <a:rPr lang="en-US" altLang="en-US" b="0" i="0" smtClean="0">
                          <a:solidFill>
                            <a:srgbClr val="000000"/>
                          </a:solidFill>
                          <a:latin typeface="Cambria Math" panose="02040503050406030204" pitchFamily="18" charset="0"/>
                          <a:cs typeface="Arial" panose="020B0604020202020204" pitchFamily="34" charset="0"/>
                        </a:rPr>
                        <m:t> </m:t>
                      </m:r>
                      <m:r>
                        <m:rPr>
                          <m:sty m:val="p"/>
                        </m:rPr>
                        <a:rPr lang="en-US" altLang="en-US" b="0" i="0" smtClean="0">
                          <a:solidFill>
                            <a:srgbClr val="000000"/>
                          </a:solidFill>
                          <a:latin typeface="Cambria Math" panose="02040503050406030204" pitchFamily="18" charset="0"/>
                          <a:cs typeface="Arial" panose="020B0604020202020204" pitchFamily="34" charset="0"/>
                        </a:rPr>
                        <m:t>Approach</m:t>
                      </m:r>
                      <m:r>
                        <a:rPr lang="en-US" altLang="en-US" b="1" i="1" smtClean="0">
                          <a:solidFill>
                            <a:srgbClr val="000000"/>
                          </a:solidFill>
                          <a:latin typeface="Cambria Math" panose="02040503050406030204" pitchFamily="18" charset="0"/>
                          <a:cs typeface="Arial" panose="020B0604020202020204" pitchFamily="34" charset="0"/>
                        </a:rPr>
                        <m:t>: </m:t>
                      </m:r>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a:solidFill>
                                <a:srgbClr val="000000"/>
                              </a:solidFill>
                              <a:latin typeface="Cambria Math" panose="02040503050406030204" pitchFamily="18" charset="0"/>
                              <a:cs typeface="Arial" panose="020B0604020202020204" pitchFamily="34" charset="0"/>
                            </a:rPr>
                            <m:t>𝐙</m:t>
                          </m:r>
                        </m:e>
                        <m:sub>
                          <m:r>
                            <a:rPr lang="en-US" altLang="en-US" b="1">
                              <a:solidFill>
                                <a:srgbClr val="000000"/>
                              </a:solidFill>
                              <a:latin typeface="Cambria Math" panose="02040503050406030204" pitchFamily="18" charset="0"/>
                              <a:cs typeface="Arial" panose="020B0604020202020204" pitchFamily="34" charset="0"/>
                            </a:rPr>
                            <m:t>𝐞𝐪</m:t>
                          </m:r>
                        </m:sub>
                      </m:sSub>
                      <m:r>
                        <a:rPr lang="en-US" altLang="en-US" i="1">
                          <a:solidFill>
                            <a:srgbClr val="000000"/>
                          </a:solidFill>
                          <a:latin typeface="Cambria Math" panose="02040503050406030204" pitchFamily="18" charset="0"/>
                          <a:cs typeface="Arial" panose="020B0604020202020204" pitchFamily="34" charset="0"/>
                        </a:rPr>
                        <m:t>=</m:t>
                      </m:r>
                      <m:r>
                        <m:rPr>
                          <m:sty m:val="p"/>
                        </m:rPr>
                        <a:rPr lang="en-US" altLang="en-US">
                          <a:solidFill>
                            <a:srgbClr val="000000"/>
                          </a:solidFill>
                          <a:latin typeface="Cambria Math" panose="02040503050406030204" pitchFamily="18" charset="0"/>
                          <a:cs typeface="Arial" panose="020B0604020202020204" pitchFamily="34" charset="0"/>
                        </a:rPr>
                        <m:t>R</m:t>
                      </m:r>
                      <m:r>
                        <a:rPr lang="en-US" altLang="en-US">
                          <a:solidFill>
                            <a:srgbClr val="000000"/>
                          </a:solidFill>
                          <a:latin typeface="Cambria Math" panose="02040503050406030204" pitchFamily="18" charset="0"/>
                          <a:cs typeface="Arial" panose="020B0604020202020204" pitchFamily="34" charset="0"/>
                        </a:rPr>
                        <m:t>ǁ</m:t>
                      </m:r>
                      <m:sSub>
                        <m:sSubPr>
                          <m:ctrlPr>
                            <a:rPr lang="en-US" b="1" i="1">
                              <a:solidFill>
                                <a:srgbClr val="000000"/>
                              </a:solidFill>
                              <a:latin typeface="Cambria Math" panose="02040503050406030204" pitchFamily="18" charset="0"/>
                            </a:rPr>
                          </m:ctrlPr>
                        </m:sSubPr>
                        <m:e>
                          <m:r>
                            <a:rPr lang="en-US" b="1" i="0">
                              <a:solidFill>
                                <a:srgbClr val="000000"/>
                              </a:solidFill>
                              <a:latin typeface="Cambria Math" panose="02040503050406030204" pitchFamily="18" charset="0"/>
                            </a:rPr>
                            <m:t>𝐙</m:t>
                          </m:r>
                        </m:e>
                        <m:sub>
                          <m:r>
                            <a:rPr lang="en-US" b="1" i="0" smtClean="0">
                              <a:solidFill>
                                <a:srgbClr val="000000"/>
                              </a:solidFill>
                              <a:latin typeface="Cambria Math" panose="02040503050406030204" pitchFamily="18" charset="0"/>
                            </a:rPr>
                            <m:t>𝐋</m:t>
                          </m:r>
                        </m:sub>
                      </m:sSub>
                      <m:r>
                        <a:rPr lang="en-US" altLang="en-US">
                          <a:solidFill>
                            <a:srgbClr val="000000"/>
                          </a:solidFill>
                          <a:latin typeface="Cambria Math" panose="02040503050406030204" pitchFamily="18" charset="0"/>
                          <a:cs typeface="Arial" panose="020B0604020202020204" pitchFamily="34" charset="0"/>
                        </a:rPr>
                        <m:t>ǁ</m:t>
                      </m:r>
                      <m:sSub>
                        <m:sSubPr>
                          <m:ctrlPr>
                            <a:rPr lang="en-US" b="1"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𝐙</m:t>
                          </m:r>
                        </m:e>
                        <m:sub>
                          <m:r>
                            <a:rPr lang="en-US" b="1" i="0" smtClean="0">
                              <a:solidFill>
                                <a:srgbClr val="000000"/>
                              </a:solidFill>
                              <a:latin typeface="Cambria Math" panose="02040503050406030204" pitchFamily="18" charset="0"/>
                            </a:rPr>
                            <m:t>𝐂</m:t>
                          </m:r>
                        </m:sub>
                      </m:sSub>
                      <m:r>
                        <a:rPr lang="en-US" altLang="en-US" i="1">
                          <a:solidFill>
                            <a:srgbClr val="000000"/>
                          </a:solidFill>
                          <a:latin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cs typeface="Arial" panose="020B0604020202020204" pitchFamily="34" charset="0"/>
                            </a:rPr>
                          </m:ctrlPr>
                        </m:fPr>
                        <m:num>
                          <m:r>
                            <a:rPr lang="en-US" altLang="en-US">
                              <a:solidFill>
                                <a:srgbClr val="000000"/>
                              </a:solidFill>
                              <a:latin typeface="Cambria Math" panose="02040503050406030204" pitchFamily="18" charset="0"/>
                              <a:cs typeface="Arial" panose="020B0604020202020204" pitchFamily="34" charset="0"/>
                            </a:rPr>
                            <m:t>1</m:t>
                          </m:r>
                        </m:num>
                        <m:den>
                          <m:f>
                            <m:fPr>
                              <m:ctrlPr>
                                <a:rPr lang="en-US" altLang="en-US" i="1">
                                  <a:solidFill>
                                    <a:srgbClr val="000000"/>
                                  </a:solidFill>
                                  <a:latin typeface="Cambria Math" panose="02040503050406030204" pitchFamily="18" charset="0"/>
                                  <a:cs typeface="Arial" panose="020B0604020202020204" pitchFamily="34" charset="0"/>
                                </a:rPr>
                              </m:ctrlPr>
                            </m:fPr>
                            <m:num>
                              <m:r>
                                <a:rPr lang="en-US" altLang="en-US">
                                  <a:solidFill>
                                    <a:srgbClr val="000000"/>
                                  </a:solidFill>
                                  <a:latin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cs typeface="Arial" panose="020B0604020202020204" pitchFamily="34" charset="0"/>
                                </a:rPr>
                                <m:t>R</m:t>
                              </m:r>
                            </m:den>
                          </m:f>
                          <m:r>
                            <a:rPr lang="en-US" altLang="en-US">
                              <a:solidFill>
                                <a:srgbClr val="000000"/>
                              </a:solidFill>
                              <a:latin typeface="Cambria Math" panose="02040503050406030204" pitchFamily="18" charset="0"/>
                              <a:cs typeface="Arial" panose="020B0604020202020204" pitchFamily="34" charset="0"/>
                            </a:rPr>
                            <m:t>+</m:t>
                          </m:r>
                          <m:r>
                            <a:rPr lang="en-US" altLang="en-US" i="1">
                              <a:solidFill>
                                <a:srgbClr val="000000"/>
                              </a:solidFill>
                              <a:latin typeface="Cambria Math" panose="02040503050406030204" pitchFamily="18" charset="0"/>
                              <a:cs typeface="Arial" panose="020B0604020202020204" pitchFamily="34" charset="0"/>
                            </a:rPr>
                            <m:t> </m:t>
                          </m:r>
                          <m:f>
                            <m:fPr>
                              <m:ctrlPr>
                                <a:rPr lang="en-US" altLang="en-US" i="1">
                                  <a:solidFill>
                                    <a:srgbClr val="000000"/>
                                  </a:solidFill>
                                  <a:latin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cs typeface="Arial" panose="020B0604020202020204" pitchFamily="34" charset="0"/>
                                </a:rPr>
                                <m:t>1</m:t>
                              </m:r>
                            </m:num>
                            <m:den>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j</m:t>
                              </m:r>
                              <m:r>
                                <m:rPr>
                                  <m:sty m:val="p"/>
                                </m:rPr>
                                <a:rPr lang="el-GR"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m:rPr>
                                  <m:sty m:val="p"/>
                                </m:rPr>
                                <a:rPr lang="en-US" altLang="en-US">
                                  <a:solidFill>
                                    <a:srgbClr val="000000"/>
                                  </a:solidFill>
                                  <a:latin typeface="Cambria Math" panose="02040503050406030204" pitchFamily="18" charset="0"/>
                                  <a:cs typeface="Arial" panose="020B0604020202020204" pitchFamily="34" charset="0"/>
                                </a:rPr>
                                <m:t>L</m:t>
                              </m:r>
                            </m:den>
                          </m:f>
                          <m:r>
                            <a:rPr lang="en-US" altLang="en-US" b="0" i="0" smtClean="0">
                              <a:solidFill>
                                <a:srgbClr val="000000"/>
                              </a:solidFill>
                              <a:latin typeface="Cambria Math" panose="02040503050406030204" pitchFamily="18" charset="0"/>
                              <a:cs typeface="Arial" panose="020B0604020202020204" pitchFamily="34" charset="0"/>
                            </a:rPr>
                            <m:t>+</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j</m:t>
                          </m:r>
                          <m:r>
                            <m:rPr>
                              <m:sty m:val="p"/>
                            </m:rPr>
                            <a:rPr lang="el-GR"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ω</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den>
                      </m:f>
                      <m:r>
                        <a:rPr lang="en-US" altLang="en-US" i="1">
                          <a:solidFill>
                            <a:srgbClr val="000000"/>
                          </a:solidFill>
                          <a:latin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cs typeface="Arial" panose="020B0604020202020204" pitchFamily="34" charset="0"/>
                            </a:rPr>
                            <m:t>1</m:t>
                          </m:r>
                        </m:num>
                        <m:den>
                          <m:r>
                            <a:rPr lang="en-US" altLang="en-US" b="0" i="0" smtClean="0">
                              <a:solidFill>
                                <a:srgbClr val="000000"/>
                              </a:solidFill>
                              <a:latin typeface="Cambria Math" panose="02040503050406030204" pitchFamily="18" charset="0"/>
                              <a:cs typeface="Arial" panose="020B0604020202020204" pitchFamily="34" charset="0"/>
                            </a:rPr>
                            <m:t>19.6</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x</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10</m:t>
                              </m:r>
                            </m:e>
                            <m:sup>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−3</m:t>
                              </m:r>
                            </m:sup>
                          </m:sSup>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j</m:t>
                          </m:r>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40.1</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x</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10</m:t>
                              </m:r>
                            </m:e>
                            <m:sup>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−3</m:t>
                              </m:r>
                            </m:sup>
                          </m:sSup>
                        </m:den>
                      </m:f>
                      <m:r>
                        <a:rPr lang="en-US" altLang="en-US" i="1">
                          <a:solidFill>
                            <a:srgbClr val="000000"/>
                          </a:solidFill>
                          <a:latin typeface="Cambria Math" panose="02040503050406030204" pitchFamily="18" charset="0"/>
                          <a:cs typeface="Arial" panose="020B0604020202020204" pitchFamily="34" charset="0"/>
                        </a:rPr>
                        <m:t>=</m:t>
                      </m:r>
                      <m:f>
                        <m:fPr>
                          <m:ctrlPr>
                            <a:rPr lang="en-US" altLang="en-US" i="1">
                              <a:solidFill>
                                <a:srgbClr val="000000"/>
                              </a:solidFill>
                              <a:latin typeface="Cambria Math" panose="02040503050406030204" pitchFamily="18" charset="0"/>
                              <a:cs typeface="Arial" panose="020B0604020202020204" pitchFamily="34" charset="0"/>
                            </a:rPr>
                          </m:ctrlPr>
                        </m:fPr>
                        <m:num>
                          <m:r>
                            <a:rPr lang="en-US" altLang="en-US" i="1">
                              <a:solidFill>
                                <a:srgbClr val="000000"/>
                              </a:solidFill>
                              <a:latin typeface="Cambria Math" panose="02040503050406030204" pitchFamily="18" charset="0"/>
                              <a:cs typeface="Arial" panose="020B0604020202020204" pitchFamily="34" charset="0"/>
                            </a:rPr>
                            <m:t>1</m:t>
                          </m:r>
                        </m:num>
                        <m:den>
                          <m:d>
                            <m:d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alt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44.6</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x</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10</m:t>
                                  </m:r>
                                </m:e>
                                <m:sup>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3</m:t>
                                  </m:r>
                                </m:sup>
                              </m:sSup>
                            </m:e>
                          </m:d>
                          <m:r>
                            <a:rPr lang="en-US" i="1">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63</m:t>
                          </m:r>
                          <m:r>
                            <a:rPr lang="en-US" i="1">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9</m:t>
                          </m:r>
                          <m:r>
                            <a:rPr lang="en-US" i="1">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S</m:t>
                          </m:r>
                        </m:den>
                      </m:f>
                      <m:r>
                        <a:rPr lang="en-US" b="0" i="1" smtClean="0">
                          <a:solidFill>
                            <a:srgbClr val="000000"/>
                          </a:solidFill>
                          <a:latin typeface="Cambria Math" panose="02040503050406030204" pitchFamily="18" charset="0"/>
                          <a:ea typeface="Cambria Math" panose="02040503050406030204" pitchFamily="18" charset="0"/>
                        </a:rPr>
                        <m:t>.</m:t>
                      </m:r>
                    </m:oMath>
                  </m:oMathPara>
                </a14:m>
                <a:endParaRPr lang="en-US" i="1" dirty="0">
                  <a:solidFill>
                    <a:srgbClr val="000000"/>
                  </a:solidFill>
                  <a:latin typeface="Cambria Math" panose="02040503050406030204" pitchFamily="18" charset="0"/>
                  <a:ea typeface="Cambria Math" panose="02040503050406030204" pitchFamily="18" charset="0"/>
                </a:endParaRPr>
              </a:p>
              <a:p>
                <a:pPr>
                  <a:defRPr/>
                </a:pPr>
                <a:endParaRPr lang="en-US" i="1" dirty="0">
                  <a:solidFill>
                    <a:srgbClr val="000000"/>
                  </a:solidFill>
                  <a:latin typeface="Cambria Math" panose="02040503050406030204" pitchFamily="18" charset="0"/>
                  <a:ea typeface="Cambria Math" panose="02040503050406030204" pitchFamily="18" charset="0"/>
                </a:endParaRPr>
              </a:p>
              <a:p>
                <a:pPr>
                  <a:defRPr/>
                </a:pPr>
                <a14:m>
                  <m:oMathPara xmlns:m="http://schemas.openxmlformats.org/officeDocument/2006/math">
                    <m:oMathParaPr>
                      <m:jc m:val="centerGroup"/>
                    </m:oMathParaPr>
                    <m:oMath xmlns:m="http://schemas.openxmlformats.org/officeDocument/2006/math">
                      <m:sSub>
                        <m:sSubPr>
                          <m:ctrlPr>
                            <a:rPr lang="en-US" altLang="en-US" b="1" i="1">
                              <a:solidFill>
                                <a:srgbClr val="000000"/>
                              </a:solidFill>
                              <a:latin typeface="Cambria Math" panose="02040503050406030204" pitchFamily="18" charset="0"/>
                              <a:cs typeface="Arial" panose="020B0604020202020204" pitchFamily="34" charset="0"/>
                            </a:rPr>
                          </m:ctrlPr>
                        </m:sSubPr>
                        <m:e>
                          <m:r>
                            <a:rPr lang="en-US" altLang="en-US" b="1">
                              <a:solidFill>
                                <a:srgbClr val="000000"/>
                              </a:solidFill>
                              <a:latin typeface="Cambria Math" panose="02040503050406030204" pitchFamily="18" charset="0"/>
                              <a:cs typeface="Arial" panose="020B0604020202020204" pitchFamily="34" charset="0"/>
                            </a:rPr>
                            <m:t>𝐙</m:t>
                          </m:r>
                        </m:e>
                        <m:sub>
                          <m:r>
                            <a:rPr lang="en-US" altLang="en-US" b="1">
                              <a:solidFill>
                                <a:srgbClr val="000000"/>
                              </a:solidFill>
                              <a:latin typeface="Cambria Math" panose="02040503050406030204" pitchFamily="18" charset="0"/>
                              <a:cs typeface="Arial" panose="020B0604020202020204" pitchFamily="34" charset="0"/>
                            </a:rPr>
                            <m:t>𝐞𝐪</m:t>
                          </m:r>
                        </m:sub>
                      </m:sSub>
                      <m:r>
                        <a:rPr lang="en-US" altLang="en-US" i="1">
                          <a:solidFill>
                            <a:srgbClr val="000000"/>
                          </a:solidFill>
                          <a:latin typeface="Cambria Math" panose="02040503050406030204" pitchFamily="18" charset="0"/>
                          <a:cs typeface="Arial" panose="020B0604020202020204" pitchFamily="34" charset="0"/>
                        </a:rPr>
                        <m:t>=</m:t>
                      </m:r>
                      <m:r>
                        <a:rPr lang="en-US" altLang="en-US" b="0" i="0" smtClean="0">
                          <a:solidFill>
                            <a:srgbClr val="000000"/>
                          </a:solidFill>
                          <a:latin typeface="Cambria Math" panose="02040503050406030204" pitchFamily="18" charset="0"/>
                          <a:cs typeface="Arial" panose="020B0604020202020204" pitchFamily="34" charset="0"/>
                        </a:rPr>
                        <m:t>2</m:t>
                      </m:r>
                      <m:r>
                        <a:rPr lang="en-US" altLang="en-US">
                          <a:solidFill>
                            <a:srgbClr val="000000"/>
                          </a:solidFill>
                          <a:latin typeface="Cambria Math" panose="02040503050406030204" pitchFamily="18" charset="0"/>
                          <a:ea typeface="Cambria Math" panose="02040503050406030204" pitchFamily="18" charset="0"/>
                          <a:cs typeface="Arial" panose="020B0604020202020204" pitchFamily="34" charset="0"/>
                        </a:rPr>
                        <m:t>2.4</m:t>
                      </m:r>
                      <m:r>
                        <a:rPr lang="en-US" i="1">
                          <a:solidFill>
                            <a:srgbClr val="000000"/>
                          </a:solidFill>
                          <a:latin typeface="Cambria Math" panose="02040503050406030204" pitchFamily="18" charset="0"/>
                          <a:ea typeface="Cambria Math" panose="02040503050406030204" pitchFamily="18" charset="0"/>
                        </a:rPr>
                        <m:t>∠</m:t>
                      </m:r>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63</m:t>
                          </m:r>
                          <m:r>
                            <a:rPr lang="en-US" i="1">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9</m:t>
                          </m:r>
                          <m:r>
                            <a:rPr lang="en-US" i="1">
                              <a:solidFill>
                                <a:srgbClr val="000000"/>
                              </a:solidFill>
                              <a:latin typeface="Cambria Math" panose="02040503050406030204" pitchFamily="18" charset="0"/>
                              <a:ea typeface="Cambria Math" panose="02040503050406030204" pitchFamily="18" charset="0"/>
                            </a:rPr>
                            <m:t>˚</m:t>
                          </m:r>
                        </m:e>
                      </m:d>
                      <m:r>
                        <a:rPr lang="en-US" i="1">
                          <a:solidFill>
                            <a:srgbClr val="000000"/>
                          </a:solidFill>
                          <a:latin typeface="Cambria Math" panose="02040503050406030204" pitchFamily="18" charset="0"/>
                          <a:ea typeface="Cambria Math" panose="02040503050406030204" pitchFamily="18" charset="0"/>
                        </a:rPr>
                        <m:t> </m:t>
                      </m:r>
                      <m:r>
                        <a:rPr lang="el-GR" i="1">
                          <a:solidFill>
                            <a:srgbClr val="000000"/>
                          </a:solidFill>
                          <a:latin typeface="Cambria Math" panose="02040503050406030204" pitchFamily="18" charset="0"/>
                          <a:ea typeface="Cambria Math" panose="02040503050406030204" pitchFamily="18" charset="0"/>
                        </a:rPr>
                        <m:t>Ω</m:t>
                      </m:r>
                      <m:r>
                        <a:rPr lang="en-US">
                          <a:solidFill>
                            <a:srgbClr val="000000"/>
                          </a:solidFill>
                          <a:latin typeface="Cambria Math" panose="02040503050406030204" pitchFamily="18" charset="0"/>
                          <a:ea typeface="Cambria Math" panose="02040503050406030204" pitchFamily="18" charset="0"/>
                        </a:rPr>
                        <m:t>.</m:t>
                      </m:r>
                    </m:oMath>
                  </m:oMathPara>
                </a14:m>
                <a:endParaRPr lang="en-US" altLang="en-US" dirty="0">
                  <a:solidFill>
                    <a:srgbClr val="000000"/>
                  </a:solidFill>
                  <a:ea typeface="Cambria Math" panose="02040503050406030204" pitchFamily="18" charset="0"/>
                  <a:cs typeface="Arial" panose="020B0604020202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33350" y="732520"/>
                <a:ext cx="11991975" cy="5855642"/>
              </a:xfrm>
              <a:prstGeom prst="rect">
                <a:avLst/>
              </a:prstGeom>
              <a:blipFill>
                <a:blip r:embed="rId3"/>
                <a:stretch>
                  <a:fillRect l="-253" t="-206"/>
                </a:stretch>
              </a:blipFill>
            </p:spPr>
            <p:txBody>
              <a:bodyPr/>
              <a:lstStyle/>
              <a:p>
                <a:r>
                  <a:rPr lang="en-US">
                    <a:noFill/>
                  </a:rPr>
                  <a:t> </a:t>
                </a:r>
              </a:p>
            </p:txBody>
          </p:sp>
        </mc:Fallback>
      </mc:AlternateContent>
      <p:sp>
        <p:nvSpPr>
          <p:cNvPr id="67" name="Title 1"/>
          <p:cNvSpPr txBox="1">
            <a:spLocks/>
          </p:cNvSpPr>
          <p:nvPr/>
        </p:nvSpPr>
        <p:spPr>
          <a:xfrm>
            <a:off x="3491105" y="-2187"/>
            <a:ext cx="5516937" cy="58671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5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ctr" defTabSz="914363" rtl="0" eaLnBrk="1" fontAlgn="base" latinLnBrk="0" hangingPunct="1">
              <a:lnSpc>
                <a:spcPct val="90000"/>
              </a:lnSpc>
              <a:spcBef>
                <a:spcPct val="0"/>
              </a:spcBef>
              <a:spcAft>
                <a:spcPct val="0"/>
              </a:spcAft>
              <a:buClrTx/>
              <a:buSzTx/>
              <a:buFontTx/>
              <a:buNone/>
              <a:tabLst/>
              <a:defRPr/>
            </a:pPr>
            <a:r>
              <a:rPr kumimoji="0" lang="en-US" sz="4000" b="0" i="0" u="none" strike="noStrike" kern="1200" cap="none" spc="-150"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panose="02040503050406030204"/>
                <a:ea typeface="+mn-ea"/>
                <a:cs typeface="Arial" charset="0"/>
              </a:rPr>
              <a:t>Admittance Example 2 </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4695" y="801995"/>
            <a:ext cx="4095531" cy="2197343"/>
          </a:xfrm>
          <a:prstGeom prst="rect">
            <a:avLst/>
          </a:prstGeom>
        </p:spPr>
      </p:pic>
    </p:spTree>
    <p:extLst>
      <p:ext uri="{BB962C8B-B14F-4D97-AF65-F5344CB8AC3E}">
        <p14:creationId xmlns:p14="http://schemas.microsoft.com/office/powerpoint/2010/main" val="106122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 calcmode="lin" valueType="num">
                                      <p:cBhvr additive="base">
                                        <p:cTn id="1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anim calcmode="lin" valueType="num">
                                      <p:cBhvr additive="base">
                                        <p:cTn id="2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8" end="8"/>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anim calcmode="lin" valueType="num">
                                      <p:cBhvr additive="base">
                                        <p:cTn id="25"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anim calcmode="lin" valueType="num">
                                      <p:cBhvr additive="base">
                                        <p:cTn id="31"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anim calcmode="lin" valueType="num">
                                      <p:cBhvr additive="base">
                                        <p:cTn id="35"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0428" y="39869"/>
            <a:ext cx="9070020" cy="580531"/>
          </a:xfrm>
        </p:spPr>
        <p:txBody>
          <a:bodyPr>
            <a:noAutofit/>
          </a:bodyPr>
          <a:lstStyle/>
          <a:p>
            <a:r>
              <a:rPr lang="en-US" sz="4000" dirty="0"/>
              <a:t>Phasors and Impedance Review Quiz 1 of  6</a:t>
            </a:r>
          </a:p>
        </p:txBody>
      </p:sp>
      <p:sp>
        <p:nvSpPr>
          <p:cNvPr id="4" name="TextBox 3"/>
          <p:cNvSpPr txBox="1"/>
          <p:nvPr/>
        </p:nvSpPr>
        <p:spPr>
          <a:xfrm>
            <a:off x="372534" y="798995"/>
            <a:ext cx="11559822" cy="535531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Wingdings" panose="05000000000000000000" pitchFamily="2" charset="2"/>
              <a:buChar char="Ø"/>
            </a:pPr>
            <a:r>
              <a:rPr lang="en-US" dirty="0">
                <a:solidFill>
                  <a:prstClr val="black"/>
                </a:solidFill>
              </a:rPr>
              <a:t>Phasors vary with time.</a:t>
            </a:r>
          </a:p>
          <a:p>
            <a:endParaRPr lang="en-US" dirty="0">
              <a:solidFill>
                <a:prstClr val="black"/>
              </a:solidFill>
            </a:endParaRPr>
          </a:p>
          <a:p>
            <a:pPr lvl="1"/>
            <a:r>
              <a:rPr lang="en-US" dirty="0">
                <a:solidFill>
                  <a:prstClr val="black"/>
                </a:solidFill>
              </a:rPr>
              <a:t>1. True</a:t>
            </a:r>
            <a:r>
              <a:rPr lang="en-US" dirty="0"/>
              <a:t>. </a:t>
            </a:r>
            <a:endParaRPr lang="en-US" dirty="0">
              <a:solidFill>
                <a:prstClr val="black"/>
              </a:solidFill>
            </a:endParaRPr>
          </a:p>
          <a:p>
            <a:pPr lvl="1"/>
            <a:r>
              <a:rPr lang="en-US" dirty="0">
                <a:solidFill>
                  <a:prstClr val="black"/>
                </a:solidFill>
              </a:rPr>
              <a:t>2. False.	</a:t>
            </a:r>
          </a:p>
          <a:p>
            <a:pPr marL="257175" indent="-257175">
              <a:buFont typeface="Arial" panose="020B0604020202020204" pitchFamily="34" charset="0"/>
              <a:buChar char="•"/>
            </a:pPr>
            <a:endParaRPr lang="en-US" dirty="0">
              <a:solidFill>
                <a:schemeClr val="bg1"/>
              </a:solidFill>
              <a:ea typeface="Cambria Math" panose="02040503050406030204" pitchFamily="18" charset="0"/>
              <a:cs typeface="Arial" panose="020B0604020202020204" pitchFamily="34" charset="0"/>
            </a:endParaRPr>
          </a:p>
          <a:p>
            <a:pPr marL="257175" indent="-257175">
              <a:buFont typeface="Arial" panose="020B0604020202020204" pitchFamily="34" charset="0"/>
              <a:buChar char="•"/>
            </a:pPr>
            <a:r>
              <a:rPr lang="en-US" dirty="0">
                <a:solidFill>
                  <a:srgbClr val="FF0000"/>
                </a:solidFill>
                <a:cs typeface="Arial" panose="020B0604020202020204" pitchFamily="34" charset="0"/>
              </a:rPr>
              <a:t>2. </a:t>
            </a:r>
            <a:r>
              <a:rPr lang="en-US" dirty="0">
                <a:solidFill>
                  <a:srgbClr val="FF0000"/>
                </a:solidFill>
              </a:rPr>
              <a:t>False. Phasors corresponds to the amplitude and phase of a time varying sinusoids. So while the sinusoid varies with time, its amplitude and phase does not. </a:t>
            </a:r>
          </a:p>
          <a:p>
            <a:pPr marL="257175" indent="-257175">
              <a:buFont typeface="Arial" panose="020B0604020202020204" pitchFamily="34" charset="0"/>
              <a:buChar char="•"/>
            </a:pPr>
            <a:endParaRPr lang="en-US" dirty="0">
              <a:solidFill>
                <a:schemeClr val="bg1"/>
              </a:solidFill>
              <a:ea typeface="Cambria Math" panose="02040503050406030204" pitchFamily="18" charset="0"/>
              <a:cs typeface="Arial" panose="020B0604020202020204" pitchFamily="34" charset="0"/>
            </a:endParaRPr>
          </a:p>
          <a:p>
            <a:pPr marL="257175" indent="-257175">
              <a:buFont typeface="Arial" panose="020B0604020202020204" pitchFamily="34" charset="0"/>
              <a:buChar char="•"/>
            </a:pPr>
            <a:endParaRPr lang="en-US" dirty="0">
              <a:solidFill>
                <a:schemeClr val="bg1"/>
              </a:solidFill>
              <a:ea typeface="Cambria Math" panose="02040503050406030204" pitchFamily="18" charset="0"/>
              <a:cs typeface="Arial" panose="020B0604020202020204" pitchFamily="34" charset="0"/>
            </a:endParaRPr>
          </a:p>
          <a:p>
            <a:pPr marL="285750" indent="-285750">
              <a:buFont typeface="Wingdings" panose="05000000000000000000" pitchFamily="2" charset="2"/>
              <a:buChar char="Ø"/>
            </a:pPr>
            <a:r>
              <a:rPr lang="en-US" dirty="0">
                <a:solidFill>
                  <a:prstClr val="black"/>
                </a:solidFill>
              </a:rPr>
              <a:t>Phasor voltages and currents are not a function of frequency.</a:t>
            </a:r>
          </a:p>
          <a:p>
            <a:pPr marL="457200" indent="-457200">
              <a:buFontTx/>
              <a:buAutoNum type="arabicPeriod"/>
            </a:pPr>
            <a:endParaRPr lang="en-US" dirty="0">
              <a:solidFill>
                <a:prstClr val="black"/>
              </a:solidFill>
            </a:endParaRPr>
          </a:p>
          <a:p>
            <a:r>
              <a:rPr lang="en-US" dirty="0">
                <a:solidFill>
                  <a:prstClr val="black"/>
                </a:solidFill>
              </a:rPr>
              <a:t>	1. True.</a:t>
            </a:r>
          </a:p>
          <a:p>
            <a:r>
              <a:rPr lang="en-US" dirty="0">
                <a:solidFill>
                  <a:prstClr val="black"/>
                </a:solidFill>
              </a:rPr>
              <a:t>	2. False.</a:t>
            </a:r>
            <a:endParaRPr lang="en-US" dirty="0">
              <a:solidFill>
                <a:schemeClr val="bg1"/>
              </a:solidFill>
              <a:ea typeface="Cambria Math" panose="02040503050406030204" pitchFamily="18" charset="0"/>
              <a:cs typeface="Arial" panose="020B0604020202020204" pitchFamily="34" charset="0"/>
            </a:endParaRPr>
          </a:p>
          <a:p>
            <a:pPr marL="257175" indent="-257175">
              <a:buFont typeface="Arial" panose="020B0604020202020204" pitchFamily="34" charset="0"/>
              <a:buChar char="•"/>
            </a:pPr>
            <a:endParaRPr lang="en-US" dirty="0">
              <a:solidFill>
                <a:schemeClr val="bg1"/>
              </a:solidFill>
              <a:ea typeface="Cambria Math" panose="02040503050406030204" pitchFamily="18" charset="0"/>
              <a:cs typeface="Arial" panose="020B0604020202020204" pitchFamily="34" charset="0"/>
            </a:endParaRPr>
          </a:p>
          <a:p>
            <a:pPr marL="257175" indent="-257175">
              <a:buFont typeface="Arial" panose="020B0604020202020204" pitchFamily="34" charset="0"/>
              <a:buChar char="•"/>
            </a:pPr>
            <a:r>
              <a:rPr lang="en-US" dirty="0">
                <a:solidFill>
                  <a:srgbClr val="FF0000"/>
                </a:solidFill>
              </a:rPr>
              <a:t>2. False. Phasor voltages and currents are a function of frequency. Consequently, numeric results from phasor analysis are only valid for a single frequency sinusoid.</a:t>
            </a:r>
            <a:endParaRPr lang="en-US" dirty="0">
              <a:solidFill>
                <a:srgbClr val="FF0000"/>
              </a:solidFill>
              <a:ea typeface="Cambria Math" panose="02040503050406030204" pitchFamily="18" charset="0"/>
              <a:cs typeface="Arial" panose="020B0604020202020204" pitchFamily="34" charset="0"/>
            </a:endParaRPr>
          </a:p>
          <a:p>
            <a:pPr marL="257175" indent="-257175">
              <a:buFont typeface="Arial" panose="020B0604020202020204" pitchFamily="34" charset="0"/>
              <a:buChar char="•"/>
            </a:pPr>
            <a:endParaRPr lang="en-US" dirty="0">
              <a:solidFill>
                <a:schemeClr val="bg1"/>
              </a:solidFill>
              <a:ea typeface="Cambria Math" panose="02040503050406030204" pitchFamily="18" charset="0"/>
              <a:cs typeface="Arial" panose="020B0604020202020204" pitchFamily="34" charset="0"/>
            </a:endParaRPr>
          </a:p>
          <a:p>
            <a:endParaRPr lang="en-US" dirty="0">
              <a:solidFill>
                <a:schemeClr val="bg1"/>
              </a:solidFill>
              <a:ea typeface="Cambria Math" panose="02040503050406030204" pitchFamily="18" charset="0"/>
              <a:cs typeface="Arial" panose="020B0604020202020204" pitchFamily="34" charset="0"/>
            </a:endParaRPr>
          </a:p>
          <a:p>
            <a:pPr marL="257175" indent="-257175">
              <a:buFont typeface="Arial" panose="020B0604020202020204" pitchFamily="34" charset="0"/>
              <a:buChar char="•"/>
            </a:pPr>
            <a:endParaRPr lang="en-US" dirty="0">
              <a:solidFill>
                <a:schemeClr val="bg1"/>
              </a:solidFill>
              <a:ea typeface="Cambria Math" panose="02040503050406030204" pitchFamily="18" charset="0"/>
              <a:cs typeface="Arial" panose="020B0604020202020204" pitchFamily="34" charset="0"/>
            </a:endParaRPr>
          </a:p>
        </p:txBody>
      </p:sp>
    </p:spTree>
    <p:extLst>
      <p:ext uri="{BB962C8B-B14F-4D97-AF65-F5344CB8AC3E}">
        <p14:creationId xmlns:p14="http://schemas.microsoft.com/office/powerpoint/2010/main" val="280604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 calcmode="lin" valueType="num">
                                      <p:cBhvr additive="base">
                                        <p:cTn id="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anim calcmode="lin" valueType="num">
                                      <p:cBhvr additive="base">
                                        <p:cTn id="1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8" end="8"/>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anim calcmode="lin" valueType="num">
                                      <p:cBhvr additive="base">
                                        <p:cTn id="1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11" end="11"/>
                                            </p:txEl>
                                          </p:spTgt>
                                        </p:tgtEl>
                                        <p:attrNameLst>
                                          <p:attrName>style.visibility</p:attrName>
                                        </p:attrNameLst>
                                      </p:cBhvr>
                                      <p:to>
                                        <p:strVal val="visible"/>
                                      </p:to>
                                    </p:set>
                                    <p:anim calcmode="lin" valueType="num">
                                      <p:cBhvr additive="base">
                                        <p:cTn id="21"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13" end="13"/>
                                            </p:txEl>
                                          </p:spTgt>
                                        </p:tgtEl>
                                        <p:attrNameLst>
                                          <p:attrName>style.visibility</p:attrName>
                                        </p:attrNameLst>
                                      </p:cBhvr>
                                      <p:to>
                                        <p:strVal val="visible"/>
                                      </p:to>
                                    </p:set>
                                    <p:anim calcmode="lin" valueType="num">
                                      <p:cBhvr additive="base">
                                        <p:cTn id="27"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6758" y="22113"/>
            <a:ext cx="9043387" cy="580531"/>
          </a:xfrm>
        </p:spPr>
        <p:txBody>
          <a:bodyPr>
            <a:noAutofit/>
          </a:bodyPr>
          <a:lstStyle/>
          <a:p>
            <a:r>
              <a:rPr lang="en-US" sz="4000" dirty="0"/>
              <a:t>Phasors and Impedance Review Quiz 2 of  6</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E8775CD-A601-4614-914F-5C93F5F85348}"/>
                  </a:ext>
                </a:extLst>
              </p:cNvPr>
              <p:cNvSpPr txBox="1"/>
              <p:nvPr/>
            </p:nvSpPr>
            <p:spPr>
              <a:xfrm>
                <a:off x="451557" y="772358"/>
                <a:ext cx="11401776" cy="545534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fontAlgn="base">
                  <a:spcBef>
                    <a:spcPct val="0"/>
                  </a:spcBef>
                  <a:spcAft>
                    <a:spcPct val="0"/>
                  </a:spcAft>
                </a:pPr>
                <a:endParaRPr lang="en-US" dirty="0">
                  <a:solidFill>
                    <a:srgbClr val="000000"/>
                  </a:solidFill>
                  <a:latin typeface="Cambria" panose="02040503050406030204"/>
                  <a:ea typeface="Cambria Math" panose="02040503050406030204" pitchFamily="18" charset="0"/>
                  <a:cs typeface="Arial" panose="020B0604020202020204" pitchFamily="34" charset="0"/>
                </a:endParaRPr>
              </a:p>
              <a:p>
                <a:pPr marL="285750" indent="-285750">
                  <a:buFont typeface="Wingdings" panose="05000000000000000000" pitchFamily="2" charset="2"/>
                  <a:buChar char="Ø"/>
                </a:pPr>
                <a14:m>
                  <m:oMath xmlns:m="http://schemas.openxmlformats.org/officeDocument/2006/math">
                    <m:r>
                      <a:rPr lang="en-US" i="1">
                        <a:solidFill>
                          <a:srgbClr val="000000"/>
                        </a:solidFill>
                        <a:latin typeface="Cambria Math" panose="02040503050406030204" pitchFamily="18" charset="0"/>
                      </a:rPr>
                      <m:t>ℛ</m:t>
                    </m:r>
                    <m:r>
                      <m:rPr>
                        <m:sty m:val="p"/>
                      </m:rPr>
                      <a:rPr lang="en-US">
                        <a:solidFill>
                          <a:srgbClr val="000000"/>
                        </a:solidFill>
                        <a:latin typeface="Cambria Math" panose="02040503050406030204" pitchFamily="18" charset="0"/>
                      </a:rPr>
                      <m:t>e</m:t>
                    </m:r>
                    <m:d>
                      <m:dPr>
                        <m:begChr m:val="{"/>
                        <m:endChr m:val="}"/>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e</m:t>
                            </m:r>
                          </m:e>
                          <m:sup>
                            <m:r>
                              <m:rPr>
                                <m:sty m:val="p"/>
                              </m:rPr>
                              <a:rPr lang="en-US">
                                <a:solidFill>
                                  <a:srgbClr val="000000"/>
                                </a:solidFill>
                                <a:latin typeface="Cambria Math" panose="02040503050406030204" pitchFamily="18" charset="0"/>
                              </a:rPr>
                              <m:t>j</m:t>
                            </m:r>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ωt</m:t>
                                </m:r>
                                <m:r>
                                  <a:rPr lang="en-US">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m:t>
                                </m:r>
                              </m:e>
                            </m:d>
                          </m:sup>
                        </m:sSup>
                      </m:e>
                    </m:d>
                  </m:oMath>
                </a14:m>
                <a:r>
                  <a:rPr lang="en-US" dirty="0">
                    <a:solidFill>
                      <a:prstClr val="black"/>
                    </a:solidFill>
                    <a:latin typeface="Cambria" panose="02040503050406030204"/>
                  </a:rPr>
                  <a:t> equals which of the following?</a:t>
                </a:r>
              </a:p>
              <a:p>
                <a:pPr fontAlgn="base">
                  <a:spcBef>
                    <a:spcPct val="0"/>
                  </a:spcBef>
                  <a:spcAft>
                    <a:spcPct val="0"/>
                  </a:spcAft>
                </a:pPr>
                <a:endParaRPr lang="en-US" dirty="0">
                  <a:solidFill>
                    <a:prstClr val="black"/>
                  </a:solidFill>
                  <a:latin typeface="Cambria" panose="02040503050406030204"/>
                </a:endParaRPr>
              </a:p>
              <a:p>
                <a:pPr fontAlgn="base">
                  <a:spcBef>
                    <a:spcPct val="0"/>
                  </a:spcBef>
                  <a:spcAft>
                    <a:spcPct val="0"/>
                  </a:spcAft>
                </a:pPr>
                <a:r>
                  <a:rPr lang="en-US" dirty="0">
                    <a:solidFill>
                      <a:prstClr val="black"/>
                    </a:solidFill>
                    <a:latin typeface="Cambria" panose="02040503050406030204"/>
                  </a:rPr>
                  <a:t>	</a:t>
                </a:r>
                <a:r>
                  <a:rPr lang="en-US" dirty="0">
                    <a:solidFill>
                      <a:srgbClr val="000000"/>
                    </a:solidFill>
                    <a:latin typeface="Cambria" panose="02040503050406030204"/>
                  </a:rPr>
                  <a:t>1. 0.</a:t>
                </a:r>
              </a:p>
              <a:p>
                <a:pPr lvl="2" fontAlgn="base">
                  <a:spcBef>
                    <a:spcPct val="0"/>
                  </a:spcBef>
                  <a:spcAft>
                    <a:spcPct val="0"/>
                  </a:spcAft>
                </a:pPr>
                <a:r>
                  <a:rPr lang="en-US" dirty="0">
                    <a:solidFill>
                      <a:srgbClr val="000000"/>
                    </a:solidFill>
                    <a:latin typeface="Cambria" panose="02040503050406030204"/>
                    <a:ea typeface="Cambria Math" panose="02040503050406030204" pitchFamily="18" charset="0"/>
                  </a:rPr>
                  <a:t>2. </a:t>
                </a:r>
                <a14:m>
                  <m:oMath xmlns:m="http://schemas.openxmlformats.org/officeDocument/2006/math">
                    <m:func>
                      <m:funcPr>
                        <m:ctrlPr>
                          <a:rPr lang="en-US" i="1">
                            <a:solidFill>
                              <a:srgbClr val="000000"/>
                            </a:solidFill>
                            <a:latin typeface="Cambria Math" panose="02040503050406030204" pitchFamily="18" charset="0"/>
                            <a:ea typeface="Cambria Math" panose="02040503050406030204" pitchFamily="18" charset="0"/>
                          </a:rPr>
                        </m:ctrlPr>
                      </m:funcPr>
                      <m:fName>
                        <m:r>
                          <m:rPr>
                            <m:sty m:val="p"/>
                          </m:rPr>
                          <a:rPr lang="en-US">
                            <a:solidFill>
                              <a:srgbClr val="000000"/>
                            </a:solidFill>
                            <a:latin typeface="Cambria Math" panose="02040503050406030204" pitchFamily="18" charset="0"/>
                            <a:ea typeface="Cambria Math" panose="02040503050406030204" pitchFamily="18" charset="0"/>
                          </a:rPr>
                          <m:t>cos</m:t>
                        </m:r>
                      </m:fName>
                      <m:e>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ωt</m:t>
                            </m:r>
                            <m:r>
                              <a:rPr lang="en-US">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m:t>
                            </m:r>
                          </m:e>
                        </m:d>
                      </m:e>
                    </m:func>
                  </m:oMath>
                </a14:m>
                <a:r>
                  <a:rPr lang="en-US" dirty="0">
                    <a:solidFill>
                      <a:srgbClr val="000000"/>
                    </a:solidFill>
                    <a:latin typeface="Cambria" panose="02040503050406030204"/>
                  </a:rPr>
                  <a:t>.</a:t>
                </a:r>
              </a:p>
              <a:p>
                <a:pPr fontAlgn="base">
                  <a:spcBef>
                    <a:spcPct val="0"/>
                  </a:spcBef>
                  <a:spcAft>
                    <a:spcPct val="0"/>
                  </a:spcAft>
                </a:pPr>
                <a:r>
                  <a:rPr lang="en-US" dirty="0">
                    <a:solidFill>
                      <a:srgbClr val="000000"/>
                    </a:solidFill>
                    <a:latin typeface="Cambria" panose="02040503050406030204"/>
                  </a:rPr>
                  <a:t>	3. </a:t>
                </a:r>
                <a14:m>
                  <m:oMath xmlns:m="http://schemas.openxmlformats.org/officeDocument/2006/math">
                    <m:func>
                      <m:funcPr>
                        <m:ctrlPr>
                          <a:rPr lang="en-US" i="1">
                            <a:solidFill>
                              <a:srgbClr val="000000"/>
                            </a:solidFill>
                            <a:latin typeface="Cambria Math" panose="02040503050406030204" pitchFamily="18" charset="0"/>
                            <a:ea typeface="Cambria Math" panose="02040503050406030204" pitchFamily="18" charset="0"/>
                          </a:rPr>
                        </m:ctrlPr>
                      </m:funcPr>
                      <m:fName>
                        <m:r>
                          <m:rPr>
                            <m:sty m:val="p"/>
                          </m:rPr>
                          <a:rPr lang="en-US">
                            <a:solidFill>
                              <a:srgbClr val="000000"/>
                            </a:solidFill>
                            <a:latin typeface="Cambria Math" panose="02040503050406030204" pitchFamily="18" charset="0"/>
                            <a:ea typeface="Cambria Math" panose="02040503050406030204" pitchFamily="18" charset="0"/>
                          </a:rPr>
                          <m:t>sin</m:t>
                        </m:r>
                      </m:fName>
                      <m:e>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ωt</m:t>
                            </m:r>
                            <m:r>
                              <a:rPr lang="en-US">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m:t>
                            </m:r>
                          </m:e>
                        </m:d>
                      </m:e>
                    </m:func>
                  </m:oMath>
                </a14:m>
                <a:r>
                  <a:rPr lang="en-US" dirty="0">
                    <a:solidFill>
                      <a:srgbClr val="000000"/>
                    </a:solidFill>
                    <a:latin typeface="Cambria" panose="02040503050406030204"/>
                  </a:rPr>
                  <a:t>.</a:t>
                </a:r>
              </a:p>
              <a:p>
                <a:pPr fontAlgn="base">
                  <a:spcBef>
                    <a:spcPct val="0"/>
                  </a:spcBef>
                  <a:spcAft>
                    <a:spcPct val="0"/>
                  </a:spcAft>
                </a:pPr>
                <a:r>
                  <a:rPr lang="en-US" dirty="0">
                    <a:solidFill>
                      <a:srgbClr val="000000"/>
                    </a:solidFill>
                    <a:latin typeface="Cambria" panose="02040503050406030204"/>
                  </a:rPr>
                  <a:t>	4. 1.</a:t>
                </a:r>
              </a:p>
              <a:p>
                <a:pPr fontAlgn="base">
                  <a:spcBef>
                    <a:spcPct val="0"/>
                  </a:spcBef>
                  <a:spcAft>
                    <a:spcPct val="0"/>
                  </a:spcAft>
                </a:pPr>
                <a:endParaRPr lang="en-US" dirty="0">
                  <a:solidFill>
                    <a:prstClr val="black"/>
                  </a:solidFill>
                  <a:latin typeface="Cambria" panose="02040503050406030204"/>
                </a:endParaRPr>
              </a:p>
              <a:p>
                <a:pPr marL="742950" lvl="1" indent="-285750">
                  <a:buFont typeface="Arial" panose="020B0604020202020204" pitchFamily="34" charset="0"/>
                  <a:buChar char="•"/>
                </a:pPr>
                <a:r>
                  <a:rPr lang="en-US" dirty="0">
                    <a:solidFill>
                      <a:srgbClr val="FF0000"/>
                    </a:solidFill>
                    <a:latin typeface="Cambria" panose="02040503050406030204"/>
                    <a:ea typeface="Cambria Math" panose="02040503050406030204" pitchFamily="18" charset="0"/>
                  </a:rPr>
                  <a:t>2. </a:t>
                </a:r>
                <a14:m>
                  <m:oMath xmlns:m="http://schemas.openxmlformats.org/officeDocument/2006/math">
                    <m:func>
                      <m:funcPr>
                        <m:ctrlPr>
                          <a:rPr lang="en-US" i="1">
                            <a:solidFill>
                              <a:srgbClr val="FF0000"/>
                            </a:solidFill>
                            <a:latin typeface="Cambria Math" panose="02040503050406030204" pitchFamily="18" charset="0"/>
                            <a:ea typeface="Cambria Math" panose="02040503050406030204" pitchFamily="18" charset="0"/>
                          </a:rPr>
                        </m:ctrlPr>
                      </m:funcPr>
                      <m:fName>
                        <m:r>
                          <m:rPr>
                            <m:sty m:val="p"/>
                          </m:rPr>
                          <a:rPr lang="en-US">
                            <a:solidFill>
                              <a:srgbClr val="FF0000"/>
                            </a:solidFill>
                            <a:latin typeface="Cambria Math" panose="02040503050406030204" pitchFamily="18" charset="0"/>
                            <a:ea typeface="Cambria Math" panose="02040503050406030204" pitchFamily="18" charset="0"/>
                          </a:rPr>
                          <m:t>cos</m:t>
                        </m:r>
                      </m:fName>
                      <m:e>
                        <m:d>
                          <m:dPr>
                            <m:ctrlPr>
                              <a:rPr lang="en-US" i="1">
                                <a:solidFill>
                                  <a:srgbClr val="FF0000"/>
                                </a:solidFill>
                                <a:latin typeface="Cambria Math" panose="02040503050406030204" pitchFamily="18" charset="0"/>
                                <a:ea typeface="Cambria Math" panose="02040503050406030204" pitchFamily="18" charset="0"/>
                              </a:rPr>
                            </m:ctrlPr>
                          </m:dPr>
                          <m:e>
                            <m:r>
                              <m:rPr>
                                <m:sty m:val="p"/>
                              </m:rPr>
                              <a:rPr lang="en-US">
                                <a:solidFill>
                                  <a:srgbClr val="FF0000"/>
                                </a:solidFill>
                                <a:latin typeface="Cambria Math" panose="02040503050406030204" pitchFamily="18" charset="0"/>
                                <a:ea typeface="Cambria Math" panose="02040503050406030204" pitchFamily="18" charset="0"/>
                              </a:rPr>
                              <m:t>ωt</m:t>
                            </m:r>
                            <m:r>
                              <a:rPr lang="en-US">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m:t>
                            </m:r>
                          </m:e>
                        </m:d>
                      </m:e>
                    </m:func>
                  </m:oMath>
                </a14:m>
                <a:r>
                  <a:rPr lang="en-US" dirty="0">
                    <a:solidFill>
                      <a:srgbClr val="FF0000"/>
                    </a:solidFill>
                    <a:latin typeface="Cambria" panose="02040503050406030204"/>
                  </a:rPr>
                  <a:t>.</a:t>
                </a:r>
                <a14:m>
                  <m:oMath xmlns:m="http://schemas.openxmlformats.org/officeDocument/2006/math">
                    <m:sSup>
                      <m:sSupPr>
                        <m:ctrlPr>
                          <a:rPr lang="en-US" i="1" kern="0">
                            <a:solidFill>
                              <a:srgbClr val="FF0000"/>
                            </a:solidFill>
                            <a:latin typeface="Cambria Math" panose="02040503050406030204" pitchFamily="18" charset="0"/>
                            <a:ea typeface="Cambria Math" panose="02040503050406030204" pitchFamily="18" charset="0"/>
                          </a:rPr>
                        </m:ctrlPr>
                      </m:sSupPr>
                      <m:e>
                        <m:r>
                          <a:rPr lang="en-US" b="1" i="1" kern="0" smtClean="0">
                            <a:solidFill>
                              <a:srgbClr val="FF0000"/>
                            </a:solidFill>
                            <a:latin typeface="Cambria Math" panose="02040503050406030204" pitchFamily="18" charset="0"/>
                            <a:ea typeface="Cambria Math" panose="02040503050406030204" pitchFamily="18" charset="0"/>
                          </a:rPr>
                          <m:t>  </m:t>
                        </m:r>
                        <m:sSup>
                          <m:sSupPr>
                            <m:ctrlPr>
                              <a:rPr lang="en-US" b="1" i="1" kern="0">
                                <a:solidFill>
                                  <a:srgbClr val="FF0000"/>
                                </a:solidFill>
                                <a:latin typeface="Cambria Math" panose="02040503050406030204" pitchFamily="18" charset="0"/>
                                <a:ea typeface="Cambria Math" panose="02040503050406030204" pitchFamily="18" charset="0"/>
                              </a:rPr>
                            </m:ctrlPr>
                          </m:sSupPr>
                          <m:e>
                            <m:r>
                              <a:rPr lang="en-US" b="1" kern="0">
                                <a:solidFill>
                                  <a:srgbClr val="FF0000"/>
                                </a:solidFill>
                                <a:latin typeface="Cambria Math" panose="02040503050406030204" pitchFamily="18" charset="0"/>
                                <a:ea typeface="Cambria Math" panose="02040503050406030204" pitchFamily="18" charset="0"/>
                              </a:rPr>
                              <m:t>𝐄𝐮𝐥𝐞𝐫</m:t>
                            </m:r>
                          </m:e>
                          <m:sup>
                            <m:r>
                              <a:rPr lang="en-US" b="1" kern="0">
                                <a:solidFill>
                                  <a:srgbClr val="FF0000"/>
                                </a:solidFill>
                                <a:latin typeface="Cambria Math" panose="02040503050406030204" pitchFamily="18" charset="0"/>
                                <a:ea typeface="Cambria Math" panose="02040503050406030204" pitchFamily="18" charset="0"/>
                              </a:rPr>
                              <m:t>′</m:t>
                            </m:r>
                          </m:sup>
                        </m:sSup>
                        <m:r>
                          <a:rPr lang="en-US" b="1" kern="0">
                            <a:solidFill>
                              <a:srgbClr val="FF0000"/>
                            </a:solidFill>
                            <a:latin typeface="Cambria Math" panose="02040503050406030204" pitchFamily="18" charset="0"/>
                            <a:ea typeface="Cambria Math" panose="02040503050406030204" pitchFamily="18" charset="0"/>
                          </a:rPr>
                          <m:t>𝐬</m:t>
                        </m:r>
                        <m:r>
                          <a:rPr lang="en-US" b="1" kern="0">
                            <a:solidFill>
                              <a:srgbClr val="FF0000"/>
                            </a:solidFill>
                            <a:latin typeface="Cambria Math" panose="02040503050406030204" pitchFamily="18" charset="0"/>
                            <a:ea typeface="Cambria Math" panose="02040503050406030204" pitchFamily="18" charset="0"/>
                          </a:rPr>
                          <m:t> </m:t>
                        </m:r>
                        <m:r>
                          <a:rPr lang="en-US" b="1" kern="0">
                            <a:solidFill>
                              <a:srgbClr val="FF0000"/>
                            </a:solidFill>
                            <a:latin typeface="Cambria Math" panose="02040503050406030204" pitchFamily="18" charset="0"/>
                            <a:ea typeface="Cambria Math" panose="02040503050406030204" pitchFamily="18" charset="0"/>
                          </a:rPr>
                          <m:t>𝐅𝐨𝐫𝐦𝐮𝐥𝐚</m:t>
                        </m:r>
                        <m:r>
                          <a:rPr lang="en-US" kern="0">
                            <a:solidFill>
                              <a:srgbClr val="FF0000"/>
                            </a:solidFill>
                            <a:latin typeface="Cambria Math" panose="02040503050406030204" pitchFamily="18" charset="0"/>
                            <a:ea typeface="Cambria Math" panose="02040503050406030204" pitchFamily="18" charset="0"/>
                          </a:rPr>
                          <m:t>: </m:t>
                        </m:r>
                        <m:r>
                          <m:rPr>
                            <m:sty m:val="p"/>
                          </m:rPr>
                          <a:rPr lang="en-US" kern="0">
                            <a:solidFill>
                              <a:srgbClr val="FF0000"/>
                            </a:solidFill>
                            <a:latin typeface="Cambria Math" panose="02040503050406030204" pitchFamily="18" charset="0"/>
                            <a:ea typeface="Cambria Math" panose="02040503050406030204" pitchFamily="18" charset="0"/>
                          </a:rPr>
                          <m:t>e</m:t>
                        </m:r>
                      </m:e>
                      <m:sup>
                        <m:r>
                          <m:rPr>
                            <m:sty m:val="p"/>
                          </m:rPr>
                          <a:rPr lang="en-US" kern="0">
                            <a:solidFill>
                              <a:srgbClr val="FF0000"/>
                            </a:solidFill>
                            <a:latin typeface="Cambria Math" panose="02040503050406030204" pitchFamily="18" charset="0"/>
                            <a:ea typeface="Cambria Math" panose="02040503050406030204" pitchFamily="18" charset="0"/>
                          </a:rPr>
                          <m:t>jθ</m:t>
                        </m:r>
                      </m:sup>
                    </m:sSup>
                    <m:r>
                      <a:rPr lang="en-US" kern="0">
                        <a:solidFill>
                          <a:srgbClr val="FF0000"/>
                        </a:solidFill>
                        <a:latin typeface="Cambria Math" panose="02040503050406030204" pitchFamily="18" charset="0"/>
                        <a:ea typeface="Cambria Math" panose="02040503050406030204" pitchFamily="18" charset="0"/>
                      </a:rPr>
                      <m:t>=</m:t>
                    </m:r>
                    <m:func>
                      <m:funcPr>
                        <m:ctrlPr>
                          <a:rPr lang="en-US" i="1" kern="0">
                            <a:solidFill>
                              <a:srgbClr val="FF0000"/>
                            </a:solidFill>
                            <a:latin typeface="Cambria Math" panose="02040503050406030204" pitchFamily="18" charset="0"/>
                            <a:ea typeface="Cambria Math" panose="02040503050406030204" pitchFamily="18" charset="0"/>
                          </a:rPr>
                        </m:ctrlPr>
                      </m:funcPr>
                      <m:fName>
                        <m:r>
                          <m:rPr>
                            <m:sty m:val="p"/>
                          </m:rPr>
                          <a:rPr lang="en-US" kern="0">
                            <a:solidFill>
                              <a:srgbClr val="FF0000"/>
                            </a:solidFill>
                            <a:latin typeface="Cambria Math" panose="02040503050406030204" pitchFamily="18" charset="0"/>
                            <a:ea typeface="Cambria Math" panose="02040503050406030204" pitchFamily="18" charset="0"/>
                          </a:rPr>
                          <m:t>cos</m:t>
                        </m:r>
                      </m:fName>
                      <m:e>
                        <m:d>
                          <m:dPr>
                            <m:ctrlPr>
                              <a:rPr lang="en-US" i="1" kern="0">
                                <a:solidFill>
                                  <a:srgbClr val="FF0000"/>
                                </a:solidFill>
                                <a:latin typeface="Cambria Math" panose="02040503050406030204" pitchFamily="18" charset="0"/>
                                <a:ea typeface="Cambria Math" panose="02040503050406030204" pitchFamily="18" charset="0"/>
                              </a:rPr>
                            </m:ctrlPr>
                          </m:dPr>
                          <m:e>
                            <m:r>
                              <m:rPr>
                                <m:sty m:val="p"/>
                              </m:rPr>
                              <a:rPr lang="en-US" kern="0">
                                <a:solidFill>
                                  <a:srgbClr val="FF0000"/>
                                </a:solidFill>
                                <a:latin typeface="Cambria Math" panose="02040503050406030204" pitchFamily="18" charset="0"/>
                                <a:ea typeface="Cambria Math" panose="02040503050406030204" pitchFamily="18" charset="0"/>
                              </a:rPr>
                              <m:t>θ</m:t>
                            </m:r>
                          </m:e>
                        </m:d>
                      </m:e>
                    </m:func>
                    <m:r>
                      <a:rPr lang="en-US" kern="0">
                        <a:solidFill>
                          <a:srgbClr val="FF0000"/>
                        </a:solidFill>
                        <a:latin typeface="Cambria Math" panose="02040503050406030204" pitchFamily="18" charset="0"/>
                        <a:ea typeface="Cambria Math" panose="02040503050406030204" pitchFamily="18" charset="0"/>
                      </a:rPr>
                      <m:t>+</m:t>
                    </m:r>
                    <m:func>
                      <m:funcPr>
                        <m:ctrlPr>
                          <a:rPr lang="en-US" i="1" kern="0">
                            <a:solidFill>
                              <a:srgbClr val="FF0000"/>
                            </a:solidFill>
                            <a:latin typeface="Cambria Math" panose="02040503050406030204" pitchFamily="18" charset="0"/>
                            <a:ea typeface="Cambria Math" panose="02040503050406030204" pitchFamily="18" charset="0"/>
                          </a:rPr>
                        </m:ctrlPr>
                      </m:funcPr>
                      <m:fName>
                        <m:r>
                          <m:rPr>
                            <m:sty m:val="p"/>
                          </m:rPr>
                          <a:rPr lang="en-US" kern="0">
                            <a:solidFill>
                              <a:srgbClr val="FF0000"/>
                            </a:solidFill>
                            <a:latin typeface="Cambria Math" panose="02040503050406030204" pitchFamily="18" charset="0"/>
                            <a:ea typeface="Cambria Math" panose="02040503050406030204" pitchFamily="18" charset="0"/>
                          </a:rPr>
                          <m:t>jsin</m:t>
                        </m:r>
                      </m:fName>
                      <m:e>
                        <m:d>
                          <m:dPr>
                            <m:ctrlPr>
                              <a:rPr lang="en-US" i="1" kern="0">
                                <a:solidFill>
                                  <a:srgbClr val="FF0000"/>
                                </a:solidFill>
                                <a:latin typeface="Cambria Math" panose="02040503050406030204" pitchFamily="18" charset="0"/>
                                <a:ea typeface="Cambria Math" panose="02040503050406030204" pitchFamily="18" charset="0"/>
                              </a:rPr>
                            </m:ctrlPr>
                          </m:dPr>
                          <m:e>
                            <m:r>
                              <m:rPr>
                                <m:sty m:val="p"/>
                              </m:rPr>
                              <a:rPr lang="en-US" kern="0">
                                <a:solidFill>
                                  <a:srgbClr val="FF0000"/>
                                </a:solidFill>
                                <a:latin typeface="Cambria Math" panose="02040503050406030204" pitchFamily="18" charset="0"/>
                                <a:ea typeface="Cambria Math" panose="02040503050406030204" pitchFamily="18" charset="0"/>
                              </a:rPr>
                              <m:t>θ</m:t>
                            </m:r>
                          </m:e>
                        </m:d>
                      </m:e>
                    </m:func>
                    <m:r>
                      <a:rPr lang="en-US" b="0" i="1" kern="0" smtClean="0">
                        <a:solidFill>
                          <a:srgbClr val="FF0000"/>
                        </a:solidFill>
                        <a:latin typeface="Cambria Math" panose="02040503050406030204" pitchFamily="18" charset="0"/>
                        <a:ea typeface="Cambria Math" panose="02040503050406030204" pitchFamily="18" charset="0"/>
                      </a:rPr>
                      <m:t>.</m:t>
                    </m:r>
                  </m:oMath>
                </a14:m>
                <a:endParaRPr lang="en-US" b="0" kern="0" dirty="0">
                  <a:solidFill>
                    <a:srgbClr val="FF0000"/>
                  </a:solidFill>
                  <a:latin typeface="Cambria" panose="02040503050406030204"/>
                  <a:ea typeface="Cambria Math" panose="02040503050406030204" pitchFamily="18" charset="0"/>
                </a:endParaRPr>
              </a:p>
              <a:p>
                <a:pPr marL="285750" indent="-285750">
                  <a:buFont typeface="Arial" panose="020B0604020202020204" pitchFamily="34" charset="0"/>
                  <a:buChar char="•"/>
                </a:pPr>
                <a:endParaRPr lang="en-US" dirty="0">
                  <a:solidFill>
                    <a:prstClr val="black"/>
                  </a:solidFill>
                  <a:latin typeface="Cambria" panose="02040503050406030204"/>
                </a:endParaRPr>
              </a:p>
              <a:p>
                <a:pPr marL="285750" indent="-285750">
                  <a:buFont typeface="Wingdings" panose="05000000000000000000" pitchFamily="2" charset="2"/>
                  <a:buChar char="Ø"/>
                </a:pPr>
                <a14:m>
                  <m:oMath xmlns:m="http://schemas.openxmlformats.org/officeDocument/2006/math">
                    <m:r>
                      <m:rPr>
                        <m:sty m:val="p"/>
                      </m:rPr>
                      <a:rPr lang="en-US">
                        <a:solidFill>
                          <a:srgbClr val="000000"/>
                        </a:solidFill>
                        <a:latin typeface="Cambria Math" panose="02040503050406030204" pitchFamily="18" charset="0"/>
                      </a:rPr>
                      <m:t>The</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magnitude</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of</m:t>
                    </m:r>
                    <m:r>
                      <a:rPr lang="en-US">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e</m:t>
                        </m:r>
                      </m:e>
                      <m:sup>
                        <m:r>
                          <m:rPr>
                            <m:sty m:val="p"/>
                          </m:rPr>
                          <a:rPr lang="en-US">
                            <a:solidFill>
                              <a:srgbClr val="000000"/>
                            </a:solidFill>
                            <a:latin typeface="Cambria Math" panose="02040503050406030204" pitchFamily="18" charset="0"/>
                          </a:rPr>
                          <m:t>j</m:t>
                        </m:r>
                        <m:r>
                          <m:rPr>
                            <m:sty m:val="p"/>
                          </m:rPr>
                          <a:rPr lang="en-US">
                            <a:solidFill>
                              <a:schemeClr val="bg1"/>
                            </a:solidFill>
                            <a:latin typeface="Cambria Math" panose="02040503050406030204" pitchFamily="18" charset="0"/>
                          </a:rPr>
                          <m:t>θ</m:t>
                        </m:r>
                      </m:sup>
                    </m:sSup>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i</m:t>
                    </m:r>
                    <m:r>
                      <a:rPr lang="en-US">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e</m:t>
                    </m:r>
                    <m:r>
                      <a:rPr lang="en-US">
                        <a:solidFill>
                          <a:srgbClr val="000000"/>
                        </a:solidFill>
                        <a:latin typeface="Cambria Math" panose="02040503050406030204" pitchFamily="18" charset="0"/>
                      </a:rPr>
                      <m:t>., </m:t>
                    </m:r>
                    <m:d>
                      <m:dPr>
                        <m:begChr m:val="|"/>
                        <m:endChr m:val="|"/>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e</m:t>
                            </m:r>
                          </m:e>
                          <m:sup>
                            <m:r>
                              <m:rPr>
                                <m:sty m:val="p"/>
                              </m:rPr>
                              <a:rPr lang="en-US">
                                <a:solidFill>
                                  <a:srgbClr val="000000"/>
                                </a:solidFill>
                                <a:latin typeface="Cambria Math" panose="02040503050406030204" pitchFamily="18" charset="0"/>
                              </a:rPr>
                              <m:t>j</m:t>
                            </m:r>
                            <m:r>
                              <m:rPr>
                                <m:sty m:val="p"/>
                              </m:rPr>
                              <a:rPr lang="en-US">
                                <a:solidFill>
                                  <a:schemeClr val="bg1"/>
                                </a:solidFill>
                                <a:latin typeface="Cambria Math" panose="02040503050406030204" pitchFamily="18" charset="0"/>
                              </a:rPr>
                              <m:t>θ</m:t>
                            </m:r>
                          </m:sup>
                        </m:sSup>
                      </m:e>
                    </m:d>
                  </m:oMath>
                </a14:m>
                <a:r>
                  <a:rPr lang="en-US" dirty="0">
                    <a:solidFill>
                      <a:prstClr val="black"/>
                    </a:solidFill>
                  </a:rPr>
                  <a:t>, equals which of the following for all values of </a:t>
                </a:r>
                <a14:m>
                  <m:oMath xmlns:m="http://schemas.openxmlformats.org/officeDocument/2006/math">
                    <m:r>
                      <m:rPr>
                        <m:sty m:val="p"/>
                      </m:rPr>
                      <a:rPr lang="en-US" smtClean="0">
                        <a:solidFill>
                          <a:schemeClr val="bg1"/>
                        </a:solidFill>
                        <a:latin typeface="Cambria Math" panose="02040503050406030204" pitchFamily="18" charset="0"/>
                      </a:rPr>
                      <m:t>θ</m:t>
                    </m:r>
                  </m:oMath>
                </a14:m>
                <a:r>
                  <a:rPr lang="en-US" dirty="0">
                    <a:solidFill>
                      <a:prstClr val="black"/>
                    </a:solidFill>
                  </a:rPr>
                  <a:t>?</a:t>
                </a:r>
              </a:p>
              <a:p>
                <a:pPr fontAlgn="base">
                  <a:spcBef>
                    <a:spcPct val="0"/>
                  </a:spcBef>
                  <a:spcAft>
                    <a:spcPct val="0"/>
                  </a:spcAft>
                </a:pPr>
                <a:endParaRPr lang="en-US" dirty="0">
                  <a:solidFill>
                    <a:prstClr val="black"/>
                  </a:solidFill>
                </a:endParaRPr>
              </a:p>
              <a:p>
                <a:pPr fontAlgn="base">
                  <a:spcBef>
                    <a:spcPct val="0"/>
                  </a:spcBef>
                  <a:spcAft>
                    <a:spcPct val="0"/>
                  </a:spcAft>
                </a:pPr>
                <a:r>
                  <a:rPr lang="en-US" dirty="0">
                    <a:solidFill>
                      <a:prstClr val="black"/>
                    </a:solidFill>
                  </a:rPr>
                  <a:t>	1. 0.0.</a:t>
                </a:r>
              </a:p>
              <a:p>
                <a:pPr fontAlgn="base">
                  <a:spcBef>
                    <a:spcPct val="0"/>
                  </a:spcBef>
                  <a:spcAft>
                    <a:spcPct val="0"/>
                  </a:spcAft>
                </a:pPr>
                <a:r>
                  <a:rPr lang="en-US" dirty="0">
                    <a:solidFill>
                      <a:prstClr val="black"/>
                    </a:solidFill>
                  </a:rPr>
                  <a:t>	2. 0.5.</a:t>
                </a:r>
              </a:p>
              <a:p>
                <a:pPr fontAlgn="base">
                  <a:spcBef>
                    <a:spcPct val="0"/>
                  </a:spcBef>
                  <a:spcAft>
                    <a:spcPct val="0"/>
                  </a:spcAft>
                </a:pPr>
                <a:r>
                  <a:rPr lang="en-US" dirty="0">
                    <a:solidFill>
                      <a:prstClr val="black"/>
                    </a:solidFill>
                  </a:rPr>
                  <a:t>	3.  0.71.</a:t>
                </a:r>
              </a:p>
              <a:p>
                <a:pPr fontAlgn="base">
                  <a:spcBef>
                    <a:spcPct val="0"/>
                  </a:spcBef>
                  <a:spcAft>
                    <a:spcPct val="0"/>
                  </a:spcAft>
                </a:pPr>
                <a:r>
                  <a:rPr lang="en-US" dirty="0">
                    <a:solidFill>
                      <a:prstClr val="black"/>
                    </a:solidFill>
                  </a:rPr>
                  <a:t>	4. 1.0.</a:t>
                </a:r>
              </a:p>
              <a:p>
                <a:pPr fontAlgn="base">
                  <a:spcBef>
                    <a:spcPct val="0"/>
                  </a:spcBef>
                  <a:spcAft>
                    <a:spcPct val="0"/>
                  </a:spcAft>
                </a:pPr>
                <a:endParaRPr lang="en-US" dirty="0">
                  <a:solidFill>
                    <a:prstClr val="black"/>
                  </a:solidFill>
                  <a:ea typeface="Cambria Math" panose="02040503050406030204" pitchFamily="18" charset="0"/>
                  <a:cs typeface="Arial" panose="020B0604020202020204" pitchFamily="34" charset="0"/>
                </a:endParaRPr>
              </a:p>
              <a:p>
                <a:pPr marL="742950" lvl="1" indent="-285750" defTabSz="685800">
                  <a:buFont typeface="Arial" panose="020B0604020202020204" pitchFamily="34" charset="0"/>
                  <a:buChar char="•"/>
                  <a:defRPr/>
                </a:pPr>
                <a:r>
                  <a:rPr lang="en-US" dirty="0">
                    <a:solidFill>
                      <a:srgbClr val="FF0000"/>
                    </a:solidFill>
                  </a:rPr>
                  <a:t>1. 1. </a:t>
                </a:r>
                <a14:m>
                  <m:oMath xmlns:m="http://schemas.openxmlformats.org/officeDocument/2006/math">
                    <m:sSup>
                      <m:sSupPr>
                        <m:ctrlPr>
                          <a:rPr lang="en-US" i="1" kern="0">
                            <a:solidFill>
                              <a:srgbClr val="FF0000"/>
                            </a:solidFill>
                            <a:latin typeface="Cambria Math" panose="02040503050406030204" pitchFamily="18" charset="0"/>
                            <a:ea typeface="Cambria Math" panose="02040503050406030204" pitchFamily="18" charset="0"/>
                          </a:rPr>
                        </m:ctrlPr>
                      </m:sSupPr>
                      <m:e>
                        <m:r>
                          <m:rPr>
                            <m:sty m:val="p"/>
                          </m:rPr>
                          <a:rPr lang="en-US" kern="0">
                            <a:solidFill>
                              <a:srgbClr val="FF0000"/>
                            </a:solidFill>
                            <a:latin typeface="Cambria Math" panose="02040503050406030204" pitchFamily="18" charset="0"/>
                            <a:ea typeface="Cambria Math" panose="02040503050406030204" pitchFamily="18" charset="0"/>
                          </a:rPr>
                          <m:t>e</m:t>
                        </m:r>
                      </m:e>
                      <m:sup>
                        <m:r>
                          <m:rPr>
                            <m:sty m:val="p"/>
                          </m:rPr>
                          <a:rPr lang="en-US" kern="0">
                            <a:solidFill>
                              <a:srgbClr val="FF0000"/>
                            </a:solidFill>
                            <a:latin typeface="Cambria Math" panose="02040503050406030204" pitchFamily="18" charset="0"/>
                            <a:ea typeface="Cambria Math" panose="02040503050406030204" pitchFamily="18" charset="0"/>
                          </a:rPr>
                          <m:t>jθ</m:t>
                        </m:r>
                      </m:sup>
                    </m:sSup>
                    <m:r>
                      <a:rPr lang="en-US" kern="0">
                        <a:solidFill>
                          <a:srgbClr val="FF0000"/>
                        </a:solidFill>
                        <a:latin typeface="Cambria Math" panose="02040503050406030204" pitchFamily="18" charset="0"/>
                        <a:ea typeface="Cambria Math" panose="02040503050406030204" pitchFamily="18" charset="0"/>
                      </a:rPr>
                      <m:t>=</m:t>
                    </m:r>
                    <m:func>
                      <m:funcPr>
                        <m:ctrlPr>
                          <a:rPr lang="en-US" i="1" kern="0">
                            <a:solidFill>
                              <a:srgbClr val="FF0000"/>
                            </a:solidFill>
                            <a:latin typeface="Cambria Math" panose="02040503050406030204" pitchFamily="18" charset="0"/>
                            <a:ea typeface="Cambria Math" panose="02040503050406030204" pitchFamily="18" charset="0"/>
                          </a:rPr>
                        </m:ctrlPr>
                      </m:funcPr>
                      <m:fName>
                        <m:r>
                          <m:rPr>
                            <m:sty m:val="p"/>
                          </m:rPr>
                          <a:rPr lang="en-US" kern="0">
                            <a:solidFill>
                              <a:srgbClr val="FF0000"/>
                            </a:solidFill>
                            <a:latin typeface="Cambria Math" panose="02040503050406030204" pitchFamily="18" charset="0"/>
                            <a:ea typeface="Cambria Math" panose="02040503050406030204" pitchFamily="18" charset="0"/>
                          </a:rPr>
                          <m:t>cos</m:t>
                        </m:r>
                      </m:fName>
                      <m:e>
                        <m:d>
                          <m:dPr>
                            <m:ctrlPr>
                              <a:rPr lang="en-US" i="1" kern="0">
                                <a:solidFill>
                                  <a:srgbClr val="FF0000"/>
                                </a:solidFill>
                                <a:latin typeface="Cambria Math" panose="02040503050406030204" pitchFamily="18" charset="0"/>
                                <a:ea typeface="Cambria Math" panose="02040503050406030204" pitchFamily="18" charset="0"/>
                              </a:rPr>
                            </m:ctrlPr>
                          </m:dPr>
                          <m:e>
                            <m:r>
                              <m:rPr>
                                <m:sty m:val="p"/>
                              </m:rPr>
                              <a:rPr lang="en-US" kern="0">
                                <a:solidFill>
                                  <a:srgbClr val="FF0000"/>
                                </a:solidFill>
                                <a:latin typeface="Cambria Math" panose="02040503050406030204" pitchFamily="18" charset="0"/>
                                <a:ea typeface="Cambria Math" panose="02040503050406030204" pitchFamily="18" charset="0"/>
                              </a:rPr>
                              <m:t>θ</m:t>
                            </m:r>
                          </m:e>
                        </m:d>
                      </m:e>
                    </m:func>
                    <m:r>
                      <a:rPr lang="en-US" kern="0">
                        <a:solidFill>
                          <a:srgbClr val="FF0000"/>
                        </a:solidFill>
                        <a:latin typeface="Cambria Math" panose="02040503050406030204" pitchFamily="18" charset="0"/>
                        <a:ea typeface="Cambria Math" panose="02040503050406030204" pitchFamily="18" charset="0"/>
                      </a:rPr>
                      <m:t>+</m:t>
                    </m:r>
                    <m:func>
                      <m:funcPr>
                        <m:ctrlPr>
                          <a:rPr lang="en-US" i="1" kern="0">
                            <a:solidFill>
                              <a:srgbClr val="FF0000"/>
                            </a:solidFill>
                            <a:latin typeface="Cambria Math" panose="02040503050406030204" pitchFamily="18" charset="0"/>
                            <a:ea typeface="Cambria Math" panose="02040503050406030204" pitchFamily="18" charset="0"/>
                          </a:rPr>
                        </m:ctrlPr>
                      </m:funcPr>
                      <m:fName>
                        <m:r>
                          <m:rPr>
                            <m:sty m:val="p"/>
                          </m:rPr>
                          <a:rPr lang="en-US" kern="0">
                            <a:solidFill>
                              <a:srgbClr val="FF0000"/>
                            </a:solidFill>
                            <a:latin typeface="Cambria Math" panose="02040503050406030204" pitchFamily="18" charset="0"/>
                            <a:ea typeface="Cambria Math" panose="02040503050406030204" pitchFamily="18" charset="0"/>
                          </a:rPr>
                          <m:t>jsin</m:t>
                        </m:r>
                      </m:fName>
                      <m:e>
                        <m:d>
                          <m:dPr>
                            <m:ctrlPr>
                              <a:rPr lang="en-US" i="1" kern="0">
                                <a:solidFill>
                                  <a:srgbClr val="FF0000"/>
                                </a:solidFill>
                                <a:latin typeface="Cambria Math" panose="02040503050406030204" pitchFamily="18" charset="0"/>
                                <a:ea typeface="Cambria Math" panose="02040503050406030204" pitchFamily="18" charset="0"/>
                              </a:rPr>
                            </m:ctrlPr>
                          </m:dPr>
                          <m:e>
                            <m:r>
                              <m:rPr>
                                <m:sty m:val="p"/>
                              </m:rPr>
                              <a:rPr lang="en-US" kern="0">
                                <a:solidFill>
                                  <a:srgbClr val="FF0000"/>
                                </a:solidFill>
                                <a:latin typeface="Cambria Math" panose="02040503050406030204" pitchFamily="18" charset="0"/>
                                <a:ea typeface="Cambria Math" panose="02040503050406030204" pitchFamily="18" charset="0"/>
                              </a:rPr>
                              <m:t>θ</m:t>
                            </m:r>
                          </m:e>
                        </m:d>
                      </m:e>
                    </m:func>
                    <m:r>
                      <a:rPr lang="en-US" kern="0">
                        <a:solidFill>
                          <a:srgbClr val="FF0000"/>
                        </a:solidFill>
                        <a:latin typeface="Cambria Math" panose="02040503050406030204" pitchFamily="18" charset="0"/>
                        <a:ea typeface="Cambria Math" panose="02040503050406030204" pitchFamily="18" charset="0"/>
                      </a:rPr>
                      <m:t>. </m:t>
                    </m:r>
                    <m:r>
                      <m:rPr>
                        <m:sty m:val="p"/>
                      </m:rPr>
                      <a:rPr lang="en-US" kern="0">
                        <a:solidFill>
                          <a:srgbClr val="FF0000"/>
                        </a:solidFill>
                        <a:latin typeface="Cambria Math" panose="02040503050406030204" pitchFamily="18" charset="0"/>
                        <a:ea typeface="Cambria Math" panose="02040503050406030204" pitchFamily="18" charset="0"/>
                      </a:rPr>
                      <m:t>The</m:t>
                    </m:r>
                    <m:r>
                      <a:rPr lang="en-US" kern="0">
                        <a:solidFill>
                          <a:srgbClr val="FF0000"/>
                        </a:solidFill>
                        <a:latin typeface="Cambria Math" panose="02040503050406030204" pitchFamily="18" charset="0"/>
                        <a:ea typeface="Cambria Math" panose="02040503050406030204" pitchFamily="18" charset="0"/>
                      </a:rPr>
                      <m:t> </m:t>
                    </m:r>
                    <m:r>
                      <m:rPr>
                        <m:sty m:val="p"/>
                      </m:rPr>
                      <a:rPr lang="en-US" i="1" kern="0">
                        <a:solidFill>
                          <a:srgbClr val="FF0000"/>
                        </a:solidFill>
                        <a:latin typeface="Cambria Math" panose="02040503050406030204" pitchFamily="18" charset="0"/>
                        <a:ea typeface="Cambria Math" panose="02040503050406030204" pitchFamily="18" charset="0"/>
                      </a:rPr>
                      <m:t>m</m:t>
                    </m:r>
                    <m:r>
                      <m:rPr>
                        <m:sty m:val="p"/>
                      </m:rPr>
                      <a:rPr lang="en-US" kern="0">
                        <a:solidFill>
                          <a:srgbClr val="FF0000"/>
                        </a:solidFill>
                        <a:latin typeface="Cambria Math" panose="02040503050406030204" pitchFamily="18" charset="0"/>
                        <a:ea typeface="Cambria Math" panose="02040503050406030204" pitchFamily="18" charset="0"/>
                      </a:rPr>
                      <m:t>agnitude</m:t>
                    </m:r>
                    <m:func>
                      <m:funcPr>
                        <m:ctrlPr>
                          <a:rPr lang="en-US" i="1" kern="0">
                            <a:solidFill>
                              <a:srgbClr val="FF0000"/>
                            </a:solidFill>
                            <a:latin typeface="Cambria Math" panose="02040503050406030204" pitchFamily="18" charset="0"/>
                            <a:ea typeface="Cambria Math" panose="02040503050406030204" pitchFamily="18" charset="0"/>
                          </a:rPr>
                        </m:ctrlPr>
                      </m:funcPr>
                      <m:fName>
                        <m:r>
                          <m:rPr>
                            <m:sty m:val="p"/>
                          </m:rPr>
                          <a:rPr lang="en-US" i="1" kern="0">
                            <a:solidFill>
                              <a:srgbClr val="FF0000"/>
                            </a:solidFill>
                            <a:latin typeface="Cambria Math" panose="02040503050406030204" pitchFamily="18" charset="0"/>
                            <a:ea typeface="Cambria Math" panose="02040503050406030204" pitchFamily="18" charset="0"/>
                          </a:rPr>
                          <m:t>cos</m:t>
                        </m:r>
                      </m:fName>
                      <m:e>
                        <m:d>
                          <m:dPr>
                            <m:ctrlPr>
                              <a:rPr lang="en-US" i="1" kern="0">
                                <a:solidFill>
                                  <a:srgbClr val="FF0000"/>
                                </a:solidFill>
                                <a:latin typeface="Cambria Math" panose="02040503050406030204" pitchFamily="18" charset="0"/>
                                <a:ea typeface="Cambria Math" panose="02040503050406030204" pitchFamily="18" charset="0"/>
                              </a:rPr>
                            </m:ctrlPr>
                          </m:dPr>
                          <m:e>
                            <m:r>
                              <m:rPr>
                                <m:sty m:val="p"/>
                              </m:rPr>
                              <a:rPr lang="en-US" i="1" kern="0">
                                <a:solidFill>
                                  <a:srgbClr val="FF0000"/>
                                </a:solidFill>
                                <a:latin typeface="Cambria Math" panose="02040503050406030204" pitchFamily="18" charset="0"/>
                                <a:ea typeface="Cambria Math" panose="02040503050406030204" pitchFamily="18" charset="0"/>
                              </a:rPr>
                              <m:t>θ</m:t>
                            </m:r>
                          </m:e>
                        </m:d>
                      </m:e>
                    </m:func>
                    <m:r>
                      <a:rPr lang="en-US" kern="0">
                        <a:solidFill>
                          <a:srgbClr val="FF0000"/>
                        </a:solidFill>
                        <a:latin typeface="Cambria Math" panose="02040503050406030204" pitchFamily="18" charset="0"/>
                        <a:ea typeface="Cambria Math" panose="02040503050406030204" pitchFamily="18" charset="0"/>
                      </a:rPr>
                      <m:t>+</m:t>
                    </m:r>
                    <m:func>
                      <m:funcPr>
                        <m:ctrlPr>
                          <a:rPr lang="en-US" i="1" kern="0">
                            <a:solidFill>
                              <a:srgbClr val="FF0000"/>
                            </a:solidFill>
                            <a:latin typeface="Cambria Math" panose="02040503050406030204" pitchFamily="18" charset="0"/>
                            <a:ea typeface="Cambria Math" panose="02040503050406030204" pitchFamily="18" charset="0"/>
                          </a:rPr>
                        </m:ctrlPr>
                      </m:funcPr>
                      <m:fName>
                        <m:r>
                          <m:rPr>
                            <m:sty m:val="p"/>
                          </m:rPr>
                          <a:rPr lang="en-US" i="1" kern="0">
                            <a:solidFill>
                              <a:srgbClr val="FF0000"/>
                            </a:solidFill>
                            <a:latin typeface="Cambria Math" panose="02040503050406030204" pitchFamily="18" charset="0"/>
                            <a:ea typeface="Cambria Math" panose="02040503050406030204" pitchFamily="18" charset="0"/>
                          </a:rPr>
                          <m:t>jsin</m:t>
                        </m:r>
                      </m:fName>
                      <m:e>
                        <m:d>
                          <m:dPr>
                            <m:ctrlPr>
                              <a:rPr lang="en-US" i="1" kern="0">
                                <a:solidFill>
                                  <a:srgbClr val="FF0000"/>
                                </a:solidFill>
                                <a:latin typeface="Cambria Math" panose="02040503050406030204" pitchFamily="18" charset="0"/>
                                <a:ea typeface="Cambria Math" panose="02040503050406030204" pitchFamily="18" charset="0"/>
                              </a:rPr>
                            </m:ctrlPr>
                          </m:dPr>
                          <m:e>
                            <m:r>
                              <m:rPr>
                                <m:sty m:val="p"/>
                              </m:rPr>
                              <a:rPr lang="en-US" i="1" kern="0">
                                <a:solidFill>
                                  <a:srgbClr val="FF0000"/>
                                </a:solidFill>
                                <a:latin typeface="Cambria Math" panose="02040503050406030204" pitchFamily="18" charset="0"/>
                                <a:ea typeface="Cambria Math" panose="02040503050406030204" pitchFamily="18" charset="0"/>
                              </a:rPr>
                              <m:t>θ</m:t>
                            </m:r>
                          </m:e>
                        </m:d>
                      </m:e>
                    </m:func>
                    <m:r>
                      <m:rPr>
                        <m:sty m:val="p"/>
                      </m:rPr>
                      <a:rPr lang="en-US" i="1" kern="0">
                        <a:solidFill>
                          <a:srgbClr val="FF0000"/>
                        </a:solidFill>
                        <a:latin typeface="Cambria Math" panose="02040503050406030204" pitchFamily="18" charset="0"/>
                        <a:ea typeface="Cambria Math" panose="02040503050406030204" pitchFamily="18" charset="0"/>
                      </a:rPr>
                      <m:t>always</m:t>
                    </m:r>
                    <m:r>
                      <a:rPr lang="en-US" kern="0">
                        <a:solidFill>
                          <a:srgbClr val="FF0000"/>
                        </a:solidFill>
                        <a:latin typeface="Cambria Math" panose="02040503050406030204" pitchFamily="18" charset="0"/>
                        <a:ea typeface="Cambria Math" panose="02040503050406030204" pitchFamily="18" charset="0"/>
                      </a:rPr>
                      <m:t> </m:t>
                    </m:r>
                    <m:r>
                      <m:rPr>
                        <m:sty m:val="p"/>
                      </m:rPr>
                      <a:rPr lang="en-US" i="1" kern="0">
                        <a:solidFill>
                          <a:srgbClr val="FF0000"/>
                        </a:solidFill>
                        <a:latin typeface="Cambria Math" panose="02040503050406030204" pitchFamily="18" charset="0"/>
                        <a:ea typeface="Cambria Math" panose="02040503050406030204" pitchFamily="18" charset="0"/>
                      </a:rPr>
                      <m:t>equals</m:t>
                    </m:r>
                    <m:r>
                      <a:rPr lang="en-US" kern="0">
                        <a:solidFill>
                          <a:srgbClr val="FF0000"/>
                        </a:solidFill>
                        <a:latin typeface="Cambria Math" panose="02040503050406030204" pitchFamily="18" charset="0"/>
                        <a:ea typeface="Cambria Math" panose="02040503050406030204" pitchFamily="18" charset="0"/>
                      </a:rPr>
                      <m:t> </m:t>
                    </m:r>
                    <m:r>
                      <a:rPr lang="en-US" i="1" kern="0">
                        <a:solidFill>
                          <a:srgbClr val="FF0000"/>
                        </a:solidFill>
                        <a:latin typeface="Cambria Math" panose="02040503050406030204" pitchFamily="18" charset="0"/>
                        <a:ea typeface="Cambria Math" panose="02040503050406030204" pitchFamily="18" charset="0"/>
                      </a:rPr>
                      <m:t>1.</m:t>
                    </m:r>
                  </m:oMath>
                </a14:m>
                <a:endParaRPr lang="en-US" dirty="0">
                  <a:solidFill>
                    <a:srgbClr val="FF0000"/>
                  </a:solidFill>
                </a:endParaRPr>
              </a:p>
              <a:p>
                <a:pPr marL="257175" indent="-257175">
                  <a:buFont typeface="Arial" panose="020B0604020202020204" pitchFamily="34" charset="0"/>
                  <a:buChar char="•"/>
                </a:pPr>
                <a:endParaRPr lang="en-US" dirty="0">
                  <a:solidFill>
                    <a:srgbClr val="000000"/>
                  </a:solidFill>
                  <a:latin typeface="Cambria" panose="02040503050406030204"/>
                  <a:ea typeface="Cambria Math" panose="02040503050406030204" pitchFamily="18"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1E8775CD-A601-4614-914F-5C93F5F85348}"/>
                  </a:ext>
                </a:extLst>
              </p:cNvPr>
              <p:cNvSpPr txBox="1">
                <a:spLocks noRot="1" noChangeAspect="1" noMove="1" noResize="1" noEditPoints="1" noAdjustHandles="1" noChangeArrowheads="1" noChangeShapeType="1" noTextEdit="1"/>
              </p:cNvSpPr>
              <p:nvPr/>
            </p:nvSpPr>
            <p:spPr>
              <a:xfrm>
                <a:off x="451557" y="772358"/>
                <a:ext cx="11401776" cy="5455340"/>
              </a:xfrm>
              <a:prstGeom prst="rect">
                <a:avLst/>
              </a:prstGeom>
              <a:blipFill>
                <a:blip r:embed="rId2"/>
                <a:stretch>
                  <a:fillRect l="-106"/>
                </a:stretch>
              </a:blipFill>
            </p:spPr>
            <p:txBody>
              <a:bodyPr/>
              <a:lstStyle/>
              <a:p>
                <a:r>
                  <a:rPr lang="en-US">
                    <a:noFill/>
                  </a:rPr>
                  <a:t> </a:t>
                </a:r>
              </a:p>
            </p:txBody>
          </p:sp>
        </mc:Fallback>
      </mc:AlternateContent>
    </p:spTree>
    <p:extLst>
      <p:ext uri="{BB962C8B-B14F-4D97-AF65-F5344CB8AC3E}">
        <p14:creationId xmlns:p14="http://schemas.microsoft.com/office/powerpoint/2010/main" val="1876280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284" y="30991"/>
            <a:ext cx="9141041" cy="580531"/>
          </a:xfrm>
        </p:spPr>
        <p:txBody>
          <a:bodyPr>
            <a:noAutofit/>
          </a:bodyPr>
          <a:lstStyle/>
          <a:p>
            <a:r>
              <a:rPr lang="en-US" sz="4000" dirty="0"/>
              <a:t>Phasors and Impedance Review Quiz 3 of  6</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0E0A2A-E16B-4875-A83B-BC7D9EE9E484}"/>
                  </a:ext>
                </a:extLst>
              </p:cNvPr>
              <p:cNvSpPr txBox="1"/>
              <p:nvPr/>
            </p:nvSpPr>
            <p:spPr>
              <a:xfrm>
                <a:off x="395111" y="772362"/>
                <a:ext cx="11345333" cy="563231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fontAlgn="base">
                  <a:spcBef>
                    <a:spcPct val="0"/>
                  </a:spcBef>
                  <a:spcAft>
                    <a:spcPct val="0"/>
                  </a:spcAft>
                </a:pPr>
                <a:endParaRPr lang="en-US" dirty="0">
                  <a:solidFill>
                    <a:srgbClr val="000000"/>
                  </a:solidFill>
                  <a:latin typeface="Cambria" panose="02040503050406030204"/>
                  <a:ea typeface="Cambria Math" panose="02040503050406030204" pitchFamily="18" charset="0"/>
                  <a:cs typeface="Arial" panose="020B0604020202020204" pitchFamily="34" charset="0"/>
                </a:endParaRPr>
              </a:p>
              <a:p>
                <a:pPr marL="285750" indent="-285750">
                  <a:buFont typeface="Wingdings" panose="05000000000000000000" pitchFamily="2" charset="2"/>
                  <a:buChar char="Ø"/>
                </a:pPr>
                <a:r>
                  <a:rPr lang="en-US" dirty="0">
                    <a:solidFill>
                      <a:prstClr val="black"/>
                    </a:solidFill>
                    <a:latin typeface="Cambria" panose="02040503050406030204"/>
                  </a:rPr>
                  <a:t>Choose the best answer below regarding impedance.</a:t>
                </a:r>
              </a:p>
              <a:p>
                <a:pPr fontAlgn="base">
                  <a:spcBef>
                    <a:spcPct val="0"/>
                  </a:spcBef>
                  <a:spcAft>
                    <a:spcPct val="0"/>
                  </a:spcAft>
                </a:pPr>
                <a:endParaRPr lang="en-US" dirty="0">
                  <a:solidFill>
                    <a:prstClr val="black"/>
                  </a:solidFill>
                  <a:latin typeface="Cambria" panose="02040503050406030204"/>
                </a:endParaRPr>
              </a:p>
              <a:p>
                <a:pPr fontAlgn="base">
                  <a:spcBef>
                    <a:spcPct val="0"/>
                  </a:spcBef>
                  <a:spcAft>
                    <a:spcPct val="0"/>
                  </a:spcAft>
                </a:pPr>
                <a:r>
                  <a:rPr lang="en-US" dirty="0">
                    <a:solidFill>
                      <a:prstClr val="black"/>
                    </a:solidFill>
                    <a:latin typeface="Cambria" panose="02040503050406030204"/>
                  </a:rPr>
                  <a:t>	</a:t>
                </a:r>
                <a:r>
                  <a:rPr lang="en-US" dirty="0">
                    <a:solidFill>
                      <a:srgbClr val="000000"/>
                    </a:solidFill>
                    <a:latin typeface="Cambria" panose="02040503050406030204"/>
                  </a:rPr>
                  <a:t>1. Impedance is the ratio of phasor voltage to phasor current.</a:t>
                </a:r>
              </a:p>
              <a:p>
                <a:pPr fontAlgn="base">
                  <a:spcBef>
                    <a:spcPct val="0"/>
                  </a:spcBef>
                  <a:spcAft>
                    <a:spcPct val="0"/>
                  </a:spcAft>
                </a:pPr>
                <a:r>
                  <a:rPr lang="en-US" dirty="0">
                    <a:solidFill>
                      <a:srgbClr val="000000"/>
                    </a:solidFill>
                    <a:latin typeface="Cambria" panose="02040503050406030204"/>
                  </a:rPr>
                  <a:t>	2. The magnitude of impedance represents the opposition to current flow in a circuit for sinusoidal 	excitation.</a:t>
                </a:r>
              </a:p>
              <a:p>
                <a:pPr fontAlgn="base">
                  <a:spcBef>
                    <a:spcPct val="0"/>
                  </a:spcBef>
                  <a:spcAft>
                    <a:spcPct val="0"/>
                  </a:spcAft>
                </a:pPr>
                <a:r>
                  <a:rPr lang="en-US" dirty="0">
                    <a:solidFill>
                      <a:srgbClr val="000000"/>
                    </a:solidFill>
                    <a:latin typeface="Cambria" panose="02040503050406030204"/>
                  </a:rPr>
                  <a:t>	3. Impedance is a </a:t>
                </a:r>
                <a:r>
                  <a:rPr lang="en-US">
                    <a:solidFill>
                      <a:srgbClr val="000000"/>
                    </a:solidFill>
                    <a:latin typeface="Cambria" panose="02040503050406030204"/>
                  </a:rPr>
                  <a:t>complex number, </a:t>
                </a:r>
                <a:r>
                  <a:rPr lang="en-US" dirty="0">
                    <a:solidFill>
                      <a:srgbClr val="000000"/>
                    </a:solidFill>
                    <a:latin typeface="Cambria" panose="02040503050406030204"/>
                  </a:rPr>
                  <a:t>but is not a phasor.</a:t>
                </a:r>
              </a:p>
              <a:p>
                <a:pPr fontAlgn="base">
                  <a:spcBef>
                    <a:spcPct val="0"/>
                  </a:spcBef>
                  <a:spcAft>
                    <a:spcPct val="0"/>
                  </a:spcAft>
                </a:pPr>
                <a:r>
                  <a:rPr lang="en-US" dirty="0">
                    <a:solidFill>
                      <a:srgbClr val="000000"/>
                    </a:solidFill>
                    <a:latin typeface="Cambria" panose="02040503050406030204"/>
                  </a:rPr>
                  <a:t>	4. All of the above</a:t>
                </a:r>
              </a:p>
              <a:p>
                <a:pPr fontAlgn="base">
                  <a:spcBef>
                    <a:spcPct val="0"/>
                  </a:spcBef>
                  <a:spcAft>
                    <a:spcPct val="0"/>
                  </a:spcAft>
                </a:pPr>
                <a:endParaRPr lang="en-US" dirty="0">
                  <a:solidFill>
                    <a:prstClr val="black"/>
                  </a:solidFill>
                  <a:latin typeface="Cambria" panose="02040503050406030204"/>
                </a:endParaRPr>
              </a:p>
              <a:p>
                <a:pPr marL="742950" lvl="1" indent="-285750">
                  <a:buFont typeface="Arial" panose="020B0604020202020204" pitchFamily="34" charset="0"/>
                  <a:buChar char="•"/>
                </a:pPr>
                <a:r>
                  <a:rPr lang="en-US" dirty="0">
                    <a:solidFill>
                      <a:srgbClr val="FF0000"/>
                    </a:solidFill>
                    <a:latin typeface="Cambria" panose="02040503050406030204"/>
                    <a:ea typeface="Cambria Math" panose="02040503050406030204" pitchFamily="18" charset="0"/>
                  </a:rPr>
                  <a:t>4. All of the above</a:t>
                </a:r>
                <a14:m>
                  <m:oMath xmlns:m="http://schemas.openxmlformats.org/officeDocument/2006/math">
                    <m:r>
                      <a:rPr lang="en-US" b="0" i="1" kern="0" smtClean="0">
                        <a:solidFill>
                          <a:srgbClr val="FF0000"/>
                        </a:solidFill>
                        <a:latin typeface="Cambria Math" panose="02040503050406030204" pitchFamily="18" charset="0"/>
                        <a:ea typeface="Cambria Math" panose="02040503050406030204" pitchFamily="18" charset="0"/>
                      </a:rPr>
                      <m:t>.</m:t>
                    </m:r>
                  </m:oMath>
                </a14:m>
                <a:endParaRPr lang="en-US" b="0" kern="0" dirty="0">
                  <a:solidFill>
                    <a:srgbClr val="FF0000"/>
                  </a:solidFill>
                  <a:latin typeface="Cambria" panose="02040503050406030204"/>
                  <a:ea typeface="Cambria Math" panose="02040503050406030204" pitchFamily="18" charset="0"/>
                </a:endParaRPr>
              </a:p>
              <a:p>
                <a:pPr marL="285750" indent="-285750">
                  <a:buFont typeface="Arial" panose="020B0604020202020204" pitchFamily="34" charset="0"/>
                  <a:buChar char="•"/>
                </a:pPr>
                <a:endParaRPr lang="en-US" dirty="0">
                  <a:solidFill>
                    <a:prstClr val="black"/>
                  </a:solidFill>
                  <a:latin typeface="Cambria" panose="02040503050406030204"/>
                </a:endParaRPr>
              </a:p>
              <a:p>
                <a:pPr marL="285750" indent="-285750">
                  <a:buFont typeface="Wingdings" panose="05000000000000000000" pitchFamily="2" charset="2"/>
                  <a:buChar char="Ø"/>
                </a:pPr>
                <a:r>
                  <a:rPr lang="en-US" dirty="0">
                    <a:solidFill>
                      <a:prstClr val="black"/>
                    </a:solidFill>
                  </a:rPr>
                  <a:t>The magnitude of the impedance of an inductor approaches which of the following for frequency </a:t>
                </a:r>
                <a:r>
                  <a:rPr lang="en-US" sz="1400" dirty="0">
                    <a:solidFill>
                      <a:prstClr val="black"/>
                    </a:solidFill>
                    <a:sym typeface="Wingdings" panose="05000000000000000000" pitchFamily="2" charset="2"/>
                  </a:rPr>
                  <a:t></a:t>
                </a:r>
                <a:r>
                  <a:rPr lang="en-US" dirty="0">
                    <a:solidFill>
                      <a:prstClr val="black"/>
                    </a:solidFill>
                    <a:sym typeface="Wingdings" panose="05000000000000000000" pitchFamily="2" charset="2"/>
                  </a:rPr>
                  <a:t> ∞</a:t>
                </a:r>
                <a:r>
                  <a:rPr lang="en-US" dirty="0">
                    <a:solidFill>
                      <a:prstClr val="black"/>
                    </a:solidFill>
                  </a:rPr>
                  <a:t>?</a:t>
                </a:r>
              </a:p>
              <a:p>
                <a:pPr fontAlgn="base">
                  <a:spcBef>
                    <a:spcPct val="0"/>
                  </a:spcBef>
                  <a:spcAft>
                    <a:spcPct val="0"/>
                  </a:spcAft>
                </a:pPr>
                <a:endParaRPr lang="en-US" dirty="0">
                  <a:solidFill>
                    <a:prstClr val="black"/>
                  </a:solidFill>
                </a:endParaRPr>
              </a:p>
              <a:p>
                <a:pPr fontAlgn="base">
                  <a:spcBef>
                    <a:spcPct val="0"/>
                  </a:spcBef>
                  <a:spcAft>
                    <a:spcPct val="0"/>
                  </a:spcAft>
                </a:pPr>
                <a:r>
                  <a:rPr lang="en-US" dirty="0">
                    <a:solidFill>
                      <a:prstClr val="black"/>
                    </a:solidFill>
                  </a:rPr>
                  <a:t>	1. 0.</a:t>
                </a:r>
              </a:p>
              <a:p>
                <a:pPr fontAlgn="base">
                  <a:spcBef>
                    <a:spcPct val="0"/>
                  </a:spcBef>
                  <a:spcAft>
                    <a:spcPct val="0"/>
                  </a:spcAft>
                </a:pPr>
                <a:r>
                  <a:rPr lang="en-US" dirty="0">
                    <a:solidFill>
                      <a:prstClr val="black"/>
                    </a:solidFill>
                  </a:rPr>
                  <a:t>	2. 1/2πf.</a:t>
                </a:r>
              </a:p>
              <a:p>
                <a:pPr fontAlgn="base">
                  <a:spcBef>
                    <a:spcPct val="0"/>
                  </a:spcBef>
                  <a:spcAft>
                    <a:spcPct val="0"/>
                  </a:spcAft>
                </a:pPr>
                <a:r>
                  <a:rPr lang="en-US" dirty="0">
                    <a:solidFill>
                      <a:prstClr val="black"/>
                    </a:solidFill>
                  </a:rPr>
                  <a:t>	3.  90˚.</a:t>
                </a:r>
              </a:p>
              <a:p>
                <a:pPr fontAlgn="base">
                  <a:spcBef>
                    <a:spcPct val="0"/>
                  </a:spcBef>
                  <a:spcAft>
                    <a:spcPct val="0"/>
                  </a:spcAft>
                </a:pPr>
                <a:r>
                  <a:rPr lang="en-US" dirty="0">
                    <a:solidFill>
                      <a:prstClr val="black"/>
                    </a:solidFill>
                  </a:rPr>
                  <a:t>	4. </a:t>
                </a:r>
                <a:r>
                  <a:rPr lang="en-US" dirty="0">
                    <a:solidFill>
                      <a:prstClr val="black"/>
                    </a:solidFill>
                    <a:sym typeface="Wingdings" panose="05000000000000000000" pitchFamily="2" charset="2"/>
                  </a:rPr>
                  <a:t>∞</a:t>
                </a:r>
                <a:r>
                  <a:rPr lang="en-US" dirty="0">
                    <a:solidFill>
                      <a:prstClr val="black"/>
                    </a:solidFill>
                  </a:rPr>
                  <a:t>.</a:t>
                </a:r>
              </a:p>
              <a:p>
                <a:pPr fontAlgn="base">
                  <a:spcBef>
                    <a:spcPct val="0"/>
                  </a:spcBef>
                  <a:spcAft>
                    <a:spcPct val="0"/>
                  </a:spcAft>
                </a:pPr>
                <a:endParaRPr lang="en-US" dirty="0">
                  <a:solidFill>
                    <a:prstClr val="black"/>
                  </a:solidFill>
                  <a:ea typeface="Cambria Math" panose="02040503050406030204" pitchFamily="18" charset="0"/>
                  <a:cs typeface="Arial" panose="020B0604020202020204" pitchFamily="34" charset="0"/>
                </a:endParaRPr>
              </a:p>
              <a:p>
                <a:pPr marL="742950" lvl="1" indent="-285750" defTabSz="685800">
                  <a:buFont typeface="Arial" panose="020B0604020202020204" pitchFamily="34" charset="0"/>
                  <a:buChar char="•"/>
                  <a:defRPr/>
                </a:pPr>
                <a:r>
                  <a:rPr lang="en-US" dirty="0">
                    <a:solidFill>
                      <a:srgbClr val="FF0000"/>
                    </a:solidFill>
                  </a:rPr>
                  <a:t>4. </a:t>
                </a:r>
                <a:r>
                  <a:rPr lang="en-US" dirty="0">
                    <a:solidFill>
                      <a:srgbClr val="FF0000"/>
                    </a:solidFill>
                    <a:sym typeface="Wingdings" panose="05000000000000000000" pitchFamily="2" charset="2"/>
                  </a:rPr>
                  <a:t>∞</a:t>
                </a:r>
                <a14:m>
                  <m:oMath xmlns:m="http://schemas.openxmlformats.org/officeDocument/2006/math">
                    <m:r>
                      <a:rPr lang="en-US" i="1" kern="0">
                        <a:solidFill>
                          <a:srgbClr val="FF0000"/>
                        </a:solidFill>
                        <a:latin typeface="Cambria Math" panose="02040503050406030204" pitchFamily="18" charset="0"/>
                        <a:ea typeface="Cambria Math" panose="02040503050406030204" pitchFamily="18" charset="0"/>
                      </a:rPr>
                      <m:t>.</m:t>
                    </m:r>
                  </m:oMath>
                </a14:m>
                <a:r>
                  <a:rPr lang="en-US" dirty="0">
                    <a:solidFill>
                      <a:srgbClr val="FF0000"/>
                    </a:solidFill>
                  </a:rPr>
                  <a:t> </a:t>
                </a:r>
                <a:r>
                  <a:rPr lang="en-US"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X</a:t>
                </a:r>
                <a:r>
                  <a:rPr lang="en-US" baseline="-2500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L</a:t>
                </a:r>
                <a:r>
                  <a:rPr lang="en-US"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 = 2π</a:t>
                </a:r>
                <a:r>
                  <a:rPr lang="en-US" dirty="0" err="1">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fL.</a:t>
                </a:r>
                <a:r>
                  <a:rPr lang="en-US"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 </a:t>
                </a:r>
                <a:endParaRPr lang="en-US" dirty="0">
                  <a:solidFill>
                    <a:srgbClr val="FF0000"/>
                  </a:solidFill>
                </a:endParaRPr>
              </a:p>
              <a:p>
                <a:pPr marL="257175" indent="-257175">
                  <a:buFont typeface="Arial" panose="020B0604020202020204" pitchFamily="34" charset="0"/>
                  <a:buChar char="•"/>
                </a:pPr>
                <a:endParaRPr lang="en-US" dirty="0">
                  <a:solidFill>
                    <a:srgbClr val="000000"/>
                  </a:solidFill>
                  <a:latin typeface="Cambria" panose="02040503050406030204"/>
                  <a:ea typeface="Cambria Math" panose="02040503050406030204" pitchFamily="18"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3A0E0A2A-E16B-4875-A83B-BC7D9EE9E484}"/>
                  </a:ext>
                </a:extLst>
              </p:cNvPr>
              <p:cNvSpPr txBox="1">
                <a:spLocks noRot="1" noChangeAspect="1" noMove="1" noResize="1" noEditPoints="1" noAdjustHandles="1" noChangeArrowheads="1" noChangeShapeType="1" noTextEdit="1"/>
              </p:cNvSpPr>
              <p:nvPr/>
            </p:nvSpPr>
            <p:spPr>
              <a:xfrm>
                <a:off x="395111" y="772362"/>
                <a:ext cx="11345333" cy="5632311"/>
              </a:xfrm>
              <a:prstGeom prst="rect">
                <a:avLst/>
              </a:prstGeom>
              <a:blipFill>
                <a:blip r:embed="rId2"/>
                <a:stretch>
                  <a:fillRect l="-160"/>
                </a:stretch>
              </a:blipFill>
            </p:spPr>
            <p:txBody>
              <a:bodyPr/>
              <a:lstStyle/>
              <a:p>
                <a:r>
                  <a:rPr lang="en-US">
                    <a:noFill/>
                  </a:rPr>
                  <a:t> </a:t>
                </a:r>
              </a:p>
            </p:txBody>
          </p:sp>
        </mc:Fallback>
      </mc:AlternateContent>
    </p:spTree>
    <p:extLst>
      <p:ext uri="{BB962C8B-B14F-4D97-AF65-F5344CB8AC3E}">
        <p14:creationId xmlns:p14="http://schemas.microsoft.com/office/powerpoint/2010/main" val="333226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 calcmode="lin" valueType="num">
                                      <p:cBhvr additive="base">
                                        <p:cTn id="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anim calcmode="lin" valueType="num">
                                      <p:cBhvr additive="base">
                                        <p:cTn id="13"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12" end="12"/>
                                            </p:txEl>
                                          </p:spTgt>
                                        </p:tgtEl>
                                        <p:attrNameLst>
                                          <p:attrName>style.visibility</p:attrName>
                                        </p:attrNameLst>
                                      </p:cBhvr>
                                      <p:to>
                                        <p:strVal val="visible"/>
                                      </p:to>
                                    </p:set>
                                    <p:anim calcmode="lin" valueType="num">
                                      <p:cBhvr additive="base">
                                        <p:cTn id="17"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12" end="1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13" end="13"/>
                                            </p:txEl>
                                          </p:spTgt>
                                        </p:tgtEl>
                                        <p:attrNameLst>
                                          <p:attrName>style.visibility</p:attrName>
                                        </p:attrNameLst>
                                      </p:cBhvr>
                                      <p:to>
                                        <p:strVal val="visible"/>
                                      </p:to>
                                    </p:set>
                                    <p:anim calcmode="lin" valueType="num">
                                      <p:cBhvr additive="base">
                                        <p:cTn id="21"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13" end="1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14" end="14"/>
                                            </p:txEl>
                                          </p:spTgt>
                                        </p:tgtEl>
                                        <p:attrNameLst>
                                          <p:attrName>style.visibility</p:attrName>
                                        </p:attrNameLst>
                                      </p:cBhvr>
                                      <p:to>
                                        <p:strVal val="visible"/>
                                      </p:to>
                                    </p:set>
                                    <p:anim calcmode="lin" valueType="num">
                                      <p:cBhvr additive="base">
                                        <p:cTn id="25"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4" end="1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15" end="15"/>
                                            </p:txEl>
                                          </p:spTgt>
                                        </p:tgtEl>
                                        <p:attrNameLst>
                                          <p:attrName>style.visibility</p:attrName>
                                        </p:attrNameLst>
                                      </p:cBhvr>
                                      <p:to>
                                        <p:strVal val="visible"/>
                                      </p:to>
                                    </p:set>
                                    <p:anim calcmode="lin" valueType="num">
                                      <p:cBhvr additive="base">
                                        <p:cTn id="29"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17" end="17"/>
                                            </p:txEl>
                                          </p:spTgt>
                                        </p:tgtEl>
                                        <p:attrNameLst>
                                          <p:attrName>style.visibility</p:attrName>
                                        </p:attrNameLst>
                                      </p:cBhvr>
                                      <p:to>
                                        <p:strVal val="visible"/>
                                      </p:to>
                                    </p:set>
                                    <p:anim calcmode="lin" valueType="num">
                                      <p:cBhvr additive="base">
                                        <p:cTn id="35" dur="500" fill="hold"/>
                                        <p:tgtEl>
                                          <p:spTgt spid="4">
                                            <p:txEl>
                                              <p:pRg st="17" end="1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9308" y="39869"/>
            <a:ext cx="9123286" cy="580531"/>
          </a:xfrm>
        </p:spPr>
        <p:txBody>
          <a:bodyPr>
            <a:noAutofit/>
          </a:bodyPr>
          <a:lstStyle/>
          <a:p>
            <a:r>
              <a:rPr lang="en-US" sz="4000" dirty="0"/>
              <a:t>Phasors and Impedance Review Quiz 4 of  6</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7B6A5E-B746-497F-AA45-65A8ECE8F3A9}"/>
                  </a:ext>
                </a:extLst>
              </p:cNvPr>
              <p:cNvSpPr txBox="1"/>
              <p:nvPr/>
            </p:nvSpPr>
            <p:spPr>
              <a:xfrm>
                <a:off x="417689" y="736851"/>
                <a:ext cx="11514667" cy="59093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fontAlgn="base">
                  <a:spcBef>
                    <a:spcPct val="0"/>
                  </a:spcBef>
                  <a:spcAft>
                    <a:spcPct val="0"/>
                  </a:spcAft>
                </a:pPr>
                <a:endParaRPr lang="en-US" dirty="0">
                  <a:solidFill>
                    <a:srgbClr val="000000"/>
                  </a:solidFill>
                  <a:latin typeface="Cambria" panose="02040503050406030204"/>
                  <a:ea typeface="Cambria Math" panose="02040503050406030204" pitchFamily="18" charset="0"/>
                  <a:cs typeface="Arial" panose="020B0604020202020204" pitchFamily="34" charset="0"/>
                </a:endParaRPr>
              </a:p>
              <a:p>
                <a:pPr marL="285750" indent="-285750">
                  <a:buFont typeface="Wingdings" panose="05000000000000000000" pitchFamily="2" charset="2"/>
                  <a:buChar char="Ø"/>
                </a:pPr>
                <a:r>
                  <a:rPr lang="en-US" dirty="0">
                    <a:solidFill>
                      <a:prstClr val="black"/>
                    </a:solidFill>
                    <a:latin typeface="Cambria" panose="02040503050406030204"/>
                  </a:rPr>
                  <a:t>Choose the best answer below regarding admittance.</a:t>
                </a:r>
              </a:p>
              <a:p>
                <a:pPr fontAlgn="base">
                  <a:spcBef>
                    <a:spcPct val="0"/>
                  </a:spcBef>
                  <a:spcAft>
                    <a:spcPct val="0"/>
                  </a:spcAft>
                </a:pPr>
                <a:endParaRPr lang="en-US" dirty="0">
                  <a:solidFill>
                    <a:prstClr val="black"/>
                  </a:solidFill>
                  <a:latin typeface="Cambria" panose="02040503050406030204"/>
                </a:endParaRPr>
              </a:p>
              <a:p>
                <a:pPr fontAlgn="base">
                  <a:spcBef>
                    <a:spcPct val="0"/>
                  </a:spcBef>
                  <a:spcAft>
                    <a:spcPct val="0"/>
                  </a:spcAft>
                </a:pPr>
                <a:r>
                  <a:rPr lang="en-US" dirty="0">
                    <a:solidFill>
                      <a:prstClr val="black"/>
                    </a:solidFill>
                    <a:latin typeface="Cambria" panose="02040503050406030204"/>
                  </a:rPr>
                  <a:t>	</a:t>
                </a:r>
                <a:r>
                  <a:rPr lang="en-US" dirty="0">
                    <a:solidFill>
                      <a:srgbClr val="000000"/>
                    </a:solidFill>
                    <a:latin typeface="Cambria" panose="02040503050406030204"/>
                  </a:rPr>
                  <a:t>1. Admittance is the ratio of phasor voltage to phasor current.</a:t>
                </a:r>
              </a:p>
              <a:p>
                <a:pPr fontAlgn="base">
                  <a:spcBef>
                    <a:spcPct val="0"/>
                  </a:spcBef>
                  <a:spcAft>
                    <a:spcPct val="0"/>
                  </a:spcAft>
                </a:pPr>
                <a:r>
                  <a:rPr lang="en-US" dirty="0">
                    <a:solidFill>
                      <a:srgbClr val="000000"/>
                    </a:solidFill>
                    <a:latin typeface="Cambria" panose="02040503050406030204"/>
                  </a:rPr>
                  <a:t>	2. The magnitude of admittance represent the opposition to current flow in a circuit for sinusoidal 	excitation.</a:t>
                </a:r>
              </a:p>
              <a:p>
                <a:pPr fontAlgn="base">
                  <a:spcBef>
                    <a:spcPct val="0"/>
                  </a:spcBef>
                  <a:spcAft>
                    <a:spcPct val="0"/>
                  </a:spcAft>
                </a:pPr>
                <a:r>
                  <a:rPr lang="en-US" dirty="0">
                    <a:solidFill>
                      <a:srgbClr val="000000"/>
                    </a:solidFill>
                    <a:latin typeface="Cambria" panose="02040503050406030204"/>
                  </a:rPr>
                  <a:t>	3. Admittance is the reciprocal of impedance.</a:t>
                </a:r>
              </a:p>
              <a:p>
                <a:pPr fontAlgn="base">
                  <a:spcBef>
                    <a:spcPct val="0"/>
                  </a:spcBef>
                  <a:spcAft>
                    <a:spcPct val="0"/>
                  </a:spcAft>
                </a:pPr>
                <a:r>
                  <a:rPr lang="en-US" dirty="0">
                    <a:solidFill>
                      <a:srgbClr val="000000"/>
                    </a:solidFill>
                    <a:latin typeface="Cambria" panose="02040503050406030204"/>
                  </a:rPr>
                  <a:t>	4. All of the above</a:t>
                </a:r>
              </a:p>
              <a:p>
                <a:pPr fontAlgn="base">
                  <a:spcBef>
                    <a:spcPct val="0"/>
                  </a:spcBef>
                  <a:spcAft>
                    <a:spcPct val="0"/>
                  </a:spcAft>
                </a:pPr>
                <a:endParaRPr lang="en-US" dirty="0">
                  <a:solidFill>
                    <a:prstClr val="black"/>
                  </a:solidFill>
                  <a:latin typeface="Cambria" panose="02040503050406030204"/>
                </a:endParaRPr>
              </a:p>
              <a:p>
                <a:pPr marL="742950" lvl="1" indent="-285750">
                  <a:buFont typeface="Arial" panose="020B0604020202020204" pitchFamily="34" charset="0"/>
                  <a:buChar char="•"/>
                </a:pPr>
                <a:r>
                  <a:rPr lang="en-US" dirty="0">
                    <a:solidFill>
                      <a:srgbClr val="FF0000"/>
                    </a:solidFill>
                    <a:latin typeface="Cambria" panose="02040503050406030204"/>
                    <a:ea typeface="Cambria Math" panose="02040503050406030204" pitchFamily="18" charset="0"/>
                  </a:rPr>
                  <a:t>3. </a:t>
                </a:r>
                <a:r>
                  <a:rPr lang="en-US" dirty="0">
                    <a:solidFill>
                      <a:srgbClr val="FF0000"/>
                    </a:solidFill>
                  </a:rPr>
                  <a:t>Admittance is the reciprocal of impedance and has units of siemens (S).</a:t>
                </a:r>
              </a:p>
              <a:p>
                <a:pPr marL="742950" lvl="1" indent="-285750">
                  <a:buFont typeface="Arial" panose="020B0604020202020204" pitchFamily="34" charset="0"/>
                  <a:buChar char="•"/>
                </a:pPr>
                <a:endParaRPr lang="en-US" b="0" kern="0" dirty="0">
                  <a:solidFill>
                    <a:srgbClr val="FF0000"/>
                  </a:solidFill>
                  <a:latin typeface="Cambria" panose="02040503050406030204"/>
                  <a:ea typeface="Cambria Math" panose="02040503050406030204" pitchFamily="18" charset="0"/>
                </a:endParaRPr>
              </a:p>
              <a:p>
                <a:pPr marL="285750" indent="-285750">
                  <a:buFont typeface="Arial" panose="020B0604020202020204" pitchFamily="34" charset="0"/>
                  <a:buChar char="•"/>
                </a:pPr>
                <a:endParaRPr lang="en-US" dirty="0">
                  <a:solidFill>
                    <a:prstClr val="black"/>
                  </a:solidFill>
                  <a:latin typeface="Cambria" panose="02040503050406030204"/>
                </a:endParaRPr>
              </a:p>
              <a:p>
                <a:pPr marL="285750" indent="-285750">
                  <a:buFont typeface="Wingdings" panose="05000000000000000000" pitchFamily="2" charset="2"/>
                  <a:buChar char="Ø"/>
                </a:pPr>
                <a:r>
                  <a:rPr lang="en-US" dirty="0">
                    <a:solidFill>
                      <a:prstClr val="black"/>
                    </a:solidFill>
                  </a:rPr>
                  <a:t>The magnitude of the impedance of a capacitor approaches which of the following for frequency </a:t>
                </a:r>
                <a:r>
                  <a:rPr lang="en-US" sz="1400" dirty="0">
                    <a:solidFill>
                      <a:prstClr val="black"/>
                    </a:solidFill>
                    <a:sym typeface="Wingdings" panose="05000000000000000000" pitchFamily="2" charset="2"/>
                  </a:rPr>
                  <a:t></a:t>
                </a:r>
                <a:r>
                  <a:rPr lang="en-US" dirty="0">
                    <a:solidFill>
                      <a:prstClr val="black"/>
                    </a:solidFill>
                    <a:sym typeface="Wingdings" panose="05000000000000000000" pitchFamily="2" charset="2"/>
                  </a:rPr>
                  <a:t> ∞</a:t>
                </a:r>
                <a:r>
                  <a:rPr lang="en-US" dirty="0">
                    <a:solidFill>
                      <a:prstClr val="black"/>
                    </a:solidFill>
                  </a:rPr>
                  <a:t>?</a:t>
                </a:r>
              </a:p>
              <a:p>
                <a:pPr fontAlgn="base">
                  <a:spcBef>
                    <a:spcPct val="0"/>
                  </a:spcBef>
                  <a:spcAft>
                    <a:spcPct val="0"/>
                  </a:spcAft>
                </a:pPr>
                <a:endParaRPr lang="en-US" dirty="0">
                  <a:solidFill>
                    <a:prstClr val="black"/>
                  </a:solidFill>
                </a:endParaRPr>
              </a:p>
              <a:p>
                <a:pPr fontAlgn="base">
                  <a:spcBef>
                    <a:spcPct val="0"/>
                  </a:spcBef>
                  <a:spcAft>
                    <a:spcPct val="0"/>
                  </a:spcAft>
                </a:pPr>
                <a:r>
                  <a:rPr lang="en-US" dirty="0">
                    <a:solidFill>
                      <a:prstClr val="black"/>
                    </a:solidFill>
                  </a:rPr>
                  <a:t>	1. 0.</a:t>
                </a:r>
              </a:p>
              <a:p>
                <a:pPr fontAlgn="base">
                  <a:spcBef>
                    <a:spcPct val="0"/>
                  </a:spcBef>
                  <a:spcAft>
                    <a:spcPct val="0"/>
                  </a:spcAft>
                </a:pPr>
                <a:r>
                  <a:rPr lang="en-US" dirty="0">
                    <a:solidFill>
                      <a:prstClr val="black"/>
                    </a:solidFill>
                  </a:rPr>
                  <a:t>	2. 1/2πf.</a:t>
                </a:r>
              </a:p>
              <a:p>
                <a:pPr fontAlgn="base">
                  <a:spcBef>
                    <a:spcPct val="0"/>
                  </a:spcBef>
                  <a:spcAft>
                    <a:spcPct val="0"/>
                  </a:spcAft>
                </a:pPr>
                <a:r>
                  <a:rPr lang="en-US" dirty="0">
                    <a:solidFill>
                      <a:prstClr val="black"/>
                    </a:solidFill>
                  </a:rPr>
                  <a:t>	3.  90˚.</a:t>
                </a:r>
              </a:p>
              <a:p>
                <a:pPr fontAlgn="base">
                  <a:spcBef>
                    <a:spcPct val="0"/>
                  </a:spcBef>
                  <a:spcAft>
                    <a:spcPct val="0"/>
                  </a:spcAft>
                </a:pPr>
                <a:r>
                  <a:rPr lang="en-US" dirty="0">
                    <a:solidFill>
                      <a:prstClr val="black"/>
                    </a:solidFill>
                  </a:rPr>
                  <a:t>	4. </a:t>
                </a:r>
                <a:r>
                  <a:rPr lang="en-US" dirty="0">
                    <a:solidFill>
                      <a:prstClr val="black"/>
                    </a:solidFill>
                    <a:sym typeface="Wingdings" panose="05000000000000000000" pitchFamily="2" charset="2"/>
                  </a:rPr>
                  <a:t>∞</a:t>
                </a:r>
                <a:r>
                  <a:rPr lang="en-US" dirty="0">
                    <a:solidFill>
                      <a:prstClr val="black"/>
                    </a:solidFill>
                  </a:rPr>
                  <a:t>.</a:t>
                </a:r>
              </a:p>
              <a:p>
                <a:pPr fontAlgn="base">
                  <a:spcBef>
                    <a:spcPct val="0"/>
                  </a:spcBef>
                  <a:spcAft>
                    <a:spcPct val="0"/>
                  </a:spcAft>
                </a:pPr>
                <a:endParaRPr lang="en-US" dirty="0">
                  <a:solidFill>
                    <a:prstClr val="black"/>
                  </a:solidFill>
                  <a:ea typeface="Cambria Math" panose="02040503050406030204" pitchFamily="18" charset="0"/>
                  <a:cs typeface="Arial" panose="020B0604020202020204" pitchFamily="34" charset="0"/>
                </a:endParaRPr>
              </a:p>
              <a:p>
                <a:pPr marL="742950" lvl="1" indent="-285750" defTabSz="685800">
                  <a:buFont typeface="Arial" panose="020B0604020202020204" pitchFamily="34" charset="0"/>
                  <a:buChar char="•"/>
                  <a:defRPr/>
                </a:pPr>
                <a:r>
                  <a:rPr lang="en-US" dirty="0">
                    <a:solidFill>
                      <a:srgbClr val="FF0000"/>
                    </a:solidFill>
                  </a:rPr>
                  <a:t>1. </a:t>
                </a:r>
                <a:r>
                  <a:rPr lang="en-US" dirty="0">
                    <a:solidFill>
                      <a:srgbClr val="FF0000"/>
                    </a:solidFill>
                    <a:sym typeface="Wingdings" panose="05000000000000000000" pitchFamily="2" charset="2"/>
                  </a:rPr>
                  <a:t>0</a:t>
                </a:r>
                <a14:m>
                  <m:oMath xmlns:m="http://schemas.openxmlformats.org/officeDocument/2006/math">
                    <m:r>
                      <a:rPr lang="en-US" i="1" kern="0">
                        <a:solidFill>
                          <a:srgbClr val="FF0000"/>
                        </a:solidFill>
                        <a:latin typeface="Cambria Math" panose="02040503050406030204" pitchFamily="18" charset="0"/>
                        <a:ea typeface="Cambria Math" panose="02040503050406030204" pitchFamily="18" charset="0"/>
                      </a:rPr>
                      <m:t>.</m:t>
                    </m:r>
                  </m:oMath>
                </a14:m>
                <a:r>
                  <a:rPr lang="en-US" dirty="0">
                    <a:solidFill>
                      <a:srgbClr val="FF0000"/>
                    </a:solidFill>
                  </a:rPr>
                  <a:t> </a:t>
                </a:r>
                <a:r>
                  <a:rPr lang="en-US"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X</a:t>
                </a:r>
                <a:r>
                  <a:rPr lang="en-US" baseline="-2500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C</a:t>
                </a:r>
                <a:r>
                  <a:rPr lang="en-US"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 = 1/(2π</a:t>
                </a:r>
                <a:r>
                  <a:rPr lang="en-US" dirty="0" err="1">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fC</a:t>
                </a:r>
                <a:r>
                  <a:rPr lang="en-US"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  </a:t>
                </a:r>
                <a:endParaRPr lang="en-US" dirty="0">
                  <a:solidFill>
                    <a:srgbClr val="FF0000"/>
                  </a:solidFill>
                </a:endParaRPr>
              </a:p>
              <a:p>
                <a:pPr marL="257175" indent="-257175">
                  <a:buFont typeface="Arial" panose="020B0604020202020204" pitchFamily="34" charset="0"/>
                  <a:buChar char="•"/>
                </a:pPr>
                <a:endParaRPr lang="en-US" dirty="0">
                  <a:solidFill>
                    <a:srgbClr val="000000"/>
                  </a:solidFill>
                  <a:latin typeface="Cambria" panose="02040503050406030204"/>
                  <a:ea typeface="Cambria Math" panose="02040503050406030204" pitchFamily="18"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9E7B6A5E-B746-497F-AA45-65A8ECE8F3A9}"/>
                  </a:ext>
                </a:extLst>
              </p:cNvPr>
              <p:cNvSpPr txBox="1">
                <a:spLocks noRot="1" noChangeAspect="1" noMove="1" noResize="1" noEditPoints="1" noAdjustHandles="1" noChangeArrowheads="1" noChangeShapeType="1" noTextEdit="1"/>
              </p:cNvSpPr>
              <p:nvPr/>
            </p:nvSpPr>
            <p:spPr>
              <a:xfrm>
                <a:off x="417689" y="736851"/>
                <a:ext cx="11514667" cy="5909310"/>
              </a:xfrm>
              <a:prstGeom prst="rect">
                <a:avLst/>
              </a:prstGeom>
              <a:blipFill>
                <a:blip r:embed="rId2"/>
                <a:stretch>
                  <a:fillRect l="-158"/>
                </a:stretch>
              </a:blipFill>
            </p:spPr>
            <p:txBody>
              <a:bodyPr/>
              <a:lstStyle/>
              <a:p>
                <a:r>
                  <a:rPr lang="en-US">
                    <a:noFill/>
                  </a:rPr>
                  <a:t> </a:t>
                </a:r>
              </a:p>
            </p:txBody>
          </p:sp>
        </mc:Fallback>
      </mc:AlternateContent>
    </p:spTree>
    <p:extLst>
      <p:ext uri="{BB962C8B-B14F-4D97-AF65-F5344CB8AC3E}">
        <p14:creationId xmlns:p14="http://schemas.microsoft.com/office/powerpoint/2010/main" val="16116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 calcmode="lin" valueType="num">
                                      <p:cBhvr additive="base">
                                        <p:cTn id="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 calcmode="lin" valueType="num">
                                      <p:cBhvr additive="base">
                                        <p:cTn id="1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13" end="13"/>
                                            </p:txEl>
                                          </p:spTgt>
                                        </p:tgtEl>
                                        <p:attrNameLst>
                                          <p:attrName>style.visibility</p:attrName>
                                        </p:attrNameLst>
                                      </p:cBhvr>
                                      <p:to>
                                        <p:strVal val="visible"/>
                                      </p:to>
                                    </p:set>
                                    <p:anim calcmode="lin" valueType="num">
                                      <p:cBhvr additive="base">
                                        <p:cTn id="17"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13" end="1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14" end="14"/>
                                            </p:txEl>
                                          </p:spTgt>
                                        </p:tgtEl>
                                        <p:attrNameLst>
                                          <p:attrName>style.visibility</p:attrName>
                                        </p:attrNameLst>
                                      </p:cBhvr>
                                      <p:to>
                                        <p:strVal val="visible"/>
                                      </p:to>
                                    </p:set>
                                    <p:anim calcmode="lin" valueType="num">
                                      <p:cBhvr additive="base">
                                        <p:cTn id="21"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14" end="1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anim calcmode="lin" valueType="num">
                                      <p:cBhvr additive="base">
                                        <p:cTn id="25"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5" end="1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16" end="16"/>
                                            </p:txEl>
                                          </p:spTgt>
                                        </p:tgtEl>
                                        <p:attrNameLst>
                                          <p:attrName>style.visibility</p:attrName>
                                        </p:attrNameLst>
                                      </p:cBhvr>
                                      <p:to>
                                        <p:strVal val="visible"/>
                                      </p:to>
                                    </p:set>
                                    <p:anim calcmode="lin" valueType="num">
                                      <p:cBhvr additive="base">
                                        <p:cTn id="29"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18" end="18"/>
                                            </p:txEl>
                                          </p:spTgt>
                                        </p:tgtEl>
                                        <p:attrNameLst>
                                          <p:attrName>style.visibility</p:attrName>
                                        </p:attrNameLst>
                                      </p:cBhvr>
                                      <p:to>
                                        <p:strVal val="visible"/>
                                      </p:to>
                                    </p:set>
                                    <p:anim calcmode="lin" valueType="num">
                                      <p:cBhvr additive="base">
                                        <p:cTn id="35" dur="500" fill="hold"/>
                                        <p:tgtEl>
                                          <p:spTgt spid="4">
                                            <p:txEl>
                                              <p:pRg st="18" end="1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9306" y="22113"/>
            <a:ext cx="9061142" cy="580531"/>
          </a:xfrm>
        </p:spPr>
        <p:txBody>
          <a:bodyPr>
            <a:noAutofit/>
          </a:bodyPr>
          <a:lstStyle/>
          <a:p>
            <a:r>
              <a:rPr lang="en-US" sz="4000" dirty="0"/>
              <a:t>Phasors and Impedance Review Quiz 5 of  6</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A1578A-6D43-483E-B6B5-BAE305BBB769}"/>
                  </a:ext>
                </a:extLst>
              </p:cNvPr>
              <p:cNvSpPr txBox="1"/>
              <p:nvPr/>
            </p:nvSpPr>
            <p:spPr>
              <a:xfrm>
                <a:off x="474133" y="763483"/>
                <a:ext cx="11559823" cy="563231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fontAlgn="base">
                  <a:spcBef>
                    <a:spcPct val="0"/>
                  </a:spcBef>
                  <a:spcAft>
                    <a:spcPct val="0"/>
                  </a:spcAft>
                </a:pPr>
                <a:endParaRPr lang="en-US" dirty="0">
                  <a:solidFill>
                    <a:srgbClr val="000000"/>
                  </a:solidFill>
                  <a:latin typeface="Cambria" panose="02040503050406030204"/>
                  <a:ea typeface="Cambria Math" panose="02040503050406030204" pitchFamily="18" charset="0"/>
                  <a:cs typeface="Arial" panose="020B0604020202020204" pitchFamily="34" charset="0"/>
                </a:endParaRPr>
              </a:p>
              <a:p>
                <a:pPr marL="285750" indent="-285750">
                  <a:buFont typeface="Wingdings" panose="05000000000000000000" pitchFamily="2" charset="2"/>
                  <a:buChar char="Ø"/>
                </a:pPr>
                <a:r>
                  <a:rPr lang="en-US" dirty="0">
                    <a:solidFill>
                      <a:prstClr val="black"/>
                    </a:solidFill>
                    <a:latin typeface="Cambria" panose="02040503050406030204"/>
                  </a:rPr>
                  <a:t>Choose the best answer below regarding capacitor impedance.</a:t>
                </a:r>
              </a:p>
              <a:p>
                <a:pPr fontAlgn="base">
                  <a:spcBef>
                    <a:spcPct val="0"/>
                  </a:spcBef>
                  <a:spcAft>
                    <a:spcPct val="0"/>
                  </a:spcAft>
                </a:pPr>
                <a:endParaRPr lang="en-US" dirty="0">
                  <a:solidFill>
                    <a:prstClr val="black"/>
                  </a:solidFill>
                  <a:latin typeface="Cambria" panose="02040503050406030204"/>
                </a:endParaRPr>
              </a:p>
              <a:p>
                <a:pPr fontAlgn="base">
                  <a:spcBef>
                    <a:spcPct val="0"/>
                  </a:spcBef>
                  <a:spcAft>
                    <a:spcPct val="0"/>
                  </a:spcAft>
                </a:pPr>
                <a:r>
                  <a:rPr lang="en-US" dirty="0">
                    <a:solidFill>
                      <a:prstClr val="black"/>
                    </a:solidFill>
                    <a:latin typeface="Cambria" panose="02040503050406030204"/>
                  </a:rPr>
                  <a:t>	</a:t>
                </a:r>
                <a:r>
                  <a:rPr lang="en-US" dirty="0">
                    <a:solidFill>
                      <a:srgbClr val="000000"/>
                    </a:solidFill>
                    <a:latin typeface="Cambria" panose="02040503050406030204"/>
                  </a:rPr>
                  <a:t>1. </a:t>
                </a:r>
                <a14:m>
                  <m:oMath xmlns:m="http://schemas.openxmlformats.org/officeDocument/2006/math">
                    <m:sSub>
                      <m:sSubPr>
                        <m:ctrlPr>
                          <a:rPr lang="en-US" b="1" i="1" smtClean="0">
                            <a:solidFill>
                              <a:schemeClr val="bg1"/>
                            </a:solidFill>
                            <a:latin typeface="Cambria Math" panose="02040503050406030204" pitchFamily="18" charset="0"/>
                            <a:ea typeface="Cambria Math" panose="02040503050406030204" pitchFamily="18" charset="0"/>
                          </a:rPr>
                        </m:ctrlPr>
                      </m:sSubPr>
                      <m:e>
                        <m:r>
                          <a:rPr lang="en-US" b="1" i="0">
                            <a:solidFill>
                              <a:schemeClr val="bg1"/>
                            </a:solidFill>
                            <a:latin typeface="Cambria Math" panose="02040503050406030204" pitchFamily="18" charset="0"/>
                            <a:ea typeface="Cambria Math" panose="02040503050406030204" pitchFamily="18" charset="0"/>
                          </a:rPr>
                          <m:t>𝐙</m:t>
                        </m:r>
                      </m:e>
                      <m:sub>
                        <m:r>
                          <a:rPr lang="en-US" b="1" i="0">
                            <a:solidFill>
                              <a:schemeClr val="bg1"/>
                            </a:solidFill>
                            <a:latin typeface="Cambria Math" panose="02040503050406030204" pitchFamily="18" charset="0"/>
                            <a:ea typeface="Cambria Math" panose="02040503050406030204" pitchFamily="18" charset="0"/>
                          </a:rPr>
                          <m:t>𝐂</m:t>
                        </m:r>
                      </m:sub>
                    </m:sSub>
                    <m:r>
                      <a:rPr lang="en-US">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X</m:t>
                        </m:r>
                      </m:e>
                      <m:sub>
                        <m:r>
                          <m:rPr>
                            <m:sty m:val="p"/>
                          </m:rPr>
                          <a:rPr lang="en-US" b="0" i="0" smtClean="0">
                            <a:solidFill>
                              <a:schemeClr val="bg1"/>
                            </a:solidFill>
                            <a:latin typeface="Cambria Math" panose="02040503050406030204" pitchFamily="18" charset="0"/>
                            <a:ea typeface="Cambria Math" panose="02040503050406030204" pitchFamily="18" charset="0"/>
                          </a:rPr>
                          <m:t>C</m:t>
                        </m:r>
                      </m:sub>
                    </m:sSub>
                    <m:r>
                      <a:rPr lang="en-US" b="0" i="0" smtClean="0">
                        <a:solidFill>
                          <a:schemeClr val="bg1"/>
                        </a:solidFill>
                        <a:latin typeface="Cambria Math" panose="02040503050406030204" pitchFamily="18" charset="0"/>
                        <a:ea typeface="Cambria Math" panose="02040503050406030204" pitchFamily="18" charset="0"/>
                      </a:rPr>
                      <m:t> </m:t>
                    </m:r>
                    <m:r>
                      <a:rPr lang="en-US">
                        <a:solidFill>
                          <a:schemeClr val="bg1"/>
                        </a:solidFill>
                        <a:latin typeface="Cambria Math" panose="02040503050406030204" pitchFamily="18" charset="0"/>
                        <a:ea typeface="Cambria Math" panose="02040503050406030204" pitchFamily="18" charset="0"/>
                      </a:rPr>
                      <m:t>∠</m:t>
                    </m:r>
                    <m:d>
                      <m:dPr>
                        <m:ctrlPr>
                          <a:rPr lang="en-US" i="1">
                            <a:solidFill>
                              <a:schemeClr val="bg1"/>
                            </a:solidFill>
                            <a:latin typeface="Cambria Math" panose="02040503050406030204" pitchFamily="18" charset="0"/>
                            <a:ea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−90</m:t>
                        </m:r>
                        <m:r>
                          <a:rPr lang="en-US" i="1">
                            <a:solidFill>
                              <a:schemeClr val="bg1"/>
                            </a:solidFill>
                            <a:latin typeface="Cambria Math" panose="02040503050406030204" pitchFamily="18" charset="0"/>
                            <a:ea typeface="Cambria Math" panose="02040503050406030204" pitchFamily="18" charset="0"/>
                          </a:rPr>
                          <m:t>˚</m:t>
                        </m:r>
                      </m:e>
                    </m:d>
                    <m:r>
                      <a:rPr lang="en-US" b="0" i="1" smtClean="0">
                        <a:solidFill>
                          <a:schemeClr val="bg1"/>
                        </a:solidFill>
                        <a:latin typeface="Cambria Math" panose="02040503050406030204" pitchFamily="18" charset="0"/>
                        <a:ea typeface="Cambria Math" panose="02040503050406030204" pitchFamily="18" charset="0"/>
                      </a:rPr>
                      <m:t>.</m:t>
                    </m:r>
                  </m:oMath>
                </a14:m>
                <a:endParaRPr lang="en-US" dirty="0">
                  <a:solidFill>
                    <a:srgbClr val="000000"/>
                  </a:solidFill>
                  <a:latin typeface="Cambria" panose="02040503050406030204"/>
                </a:endParaRPr>
              </a:p>
              <a:p>
                <a:pPr fontAlgn="base">
                  <a:spcBef>
                    <a:spcPct val="0"/>
                  </a:spcBef>
                  <a:spcAft>
                    <a:spcPct val="0"/>
                  </a:spcAft>
                </a:pPr>
                <a:r>
                  <a:rPr lang="en-US" dirty="0">
                    <a:solidFill>
                      <a:srgbClr val="000000"/>
                    </a:solidFill>
                    <a:latin typeface="Cambria" panose="02040503050406030204"/>
                  </a:rPr>
                  <a:t>	2. </a:t>
                </a:r>
                <a14:m>
                  <m:oMath xmlns:m="http://schemas.openxmlformats.org/officeDocument/2006/math">
                    <m:sSub>
                      <m:sSubPr>
                        <m:ctrlPr>
                          <a:rPr lang="en-US" b="1" i="1" smtClean="0">
                            <a:solidFill>
                              <a:schemeClr val="bg1"/>
                            </a:solidFill>
                            <a:latin typeface="Cambria Math" panose="02040503050406030204" pitchFamily="18" charset="0"/>
                            <a:ea typeface="Cambria Math" panose="02040503050406030204" pitchFamily="18" charset="0"/>
                          </a:rPr>
                        </m:ctrlPr>
                      </m:sSubPr>
                      <m:e>
                        <m:r>
                          <a:rPr lang="en-US" b="1" i="0">
                            <a:solidFill>
                              <a:schemeClr val="bg1"/>
                            </a:solidFill>
                            <a:latin typeface="Cambria Math" panose="02040503050406030204" pitchFamily="18" charset="0"/>
                            <a:ea typeface="Cambria Math" panose="02040503050406030204" pitchFamily="18" charset="0"/>
                          </a:rPr>
                          <m:t>𝐙</m:t>
                        </m:r>
                      </m:e>
                      <m:sub>
                        <m:r>
                          <a:rPr lang="en-US" b="1" i="0">
                            <a:solidFill>
                              <a:schemeClr val="bg1"/>
                            </a:solidFill>
                            <a:latin typeface="Cambria Math" panose="02040503050406030204" pitchFamily="18" charset="0"/>
                            <a:ea typeface="Cambria Math" panose="02040503050406030204" pitchFamily="18" charset="0"/>
                          </a:rPr>
                          <m:t>𝐂</m:t>
                        </m:r>
                      </m:sub>
                    </m:sSub>
                    <m:r>
                      <a:rPr lang="en-US">
                        <a:solidFill>
                          <a:schemeClr val="bg1"/>
                        </a:solidFill>
                        <a:latin typeface="Cambria Math" panose="02040503050406030204" pitchFamily="18" charset="0"/>
                        <a:ea typeface="Cambria Math" panose="02040503050406030204" pitchFamily="18" charset="0"/>
                      </a:rPr>
                      <m:t>=</m:t>
                    </m:r>
                    <m:f>
                      <m:fPr>
                        <m:type m:val="lin"/>
                        <m:ctrlPr>
                          <a:rPr lang="en-US"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1</m:t>
                        </m:r>
                      </m:num>
                      <m:den>
                        <m:sSub>
                          <m:sSubPr>
                            <m:ctrlPr>
                              <a:rPr lang="en-US" b="0"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X</m:t>
                            </m:r>
                          </m:e>
                          <m:sub>
                            <m:r>
                              <m:rPr>
                                <m:sty m:val="p"/>
                              </m:rPr>
                              <a:rPr lang="en-US" b="0" i="0" smtClean="0">
                                <a:solidFill>
                                  <a:schemeClr val="bg1"/>
                                </a:solidFill>
                                <a:latin typeface="Cambria Math" panose="02040503050406030204" pitchFamily="18" charset="0"/>
                                <a:ea typeface="Cambria Math" panose="02040503050406030204" pitchFamily="18" charset="0"/>
                              </a:rPr>
                              <m:t>C</m:t>
                            </m:r>
                          </m:sub>
                        </m:sSub>
                        <m:r>
                          <a:rPr lang="en-US" b="0" i="0" smtClean="0">
                            <a:solidFill>
                              <a:schemeClr val="bg1"/>
                            </a:solidFill>
                            <a:latin typeface="Cambria Math" panose="02040503050406030204" pitchFamily="18" charset="0"/>
                            <a:ea typeface="Cambria Math" panose="02040503050406030204" pitchFamily="18" charset="0"/>
                          </a:rPr>
                          <m:t> </m:t>
                        </m:r>
                      </m:den>
                    </m:f>
                    <m:r>
                      <a:rPr lang="en-US">
                        <a:solidFill>
                          <a:schemeClr val="bg1"/>
                        </a:solidFill>
                        <a:latin typeface="Cambria Math" panose="02040503050406030204" pitchFamily="18" charset="0"/>
                        <a:ea typeface="Cambria Math" panose="02040503050406030204" pitchFamily="18" charset="0"/>
                      </a:rPr>
                      <m:t>∠</m:t>
                    </m:r>
                    <m:d>
                      <m:dPr>
                        <m:ctrlPr>
                          <a:rPr lang="en-US" i="1">
                            <a:solidFill>
                              <a:schemeClr val="bg1"/>
                            </a:solidFill>
                            <a:latin typeface="Cambria Math" panose="02040503050406030204" pitchFamily="18" charset="0"/>
                            <a:ea typeface="Cambria Math" panose="02040503050406030204" pitchFamily="18" charset="0"/>
                          </a:rPr>
                        </m:ctrlPr>
                      </m:dPr>
                      <m:e>
                        <m:r>
                          <a:rPr lang="en-US" b="0" i="0" smtClean="0">
                            <a:solidFill>
                              <a:schemeClr val="bg1"/>
                            </a:solidFill>
                            <a:latin typeface="Cambria Math" panose="02040503050406030204" pitchFamily="18" charset="0"/>
                            <a:ea typeface="Cambria Math" panose="02040503050406030204" pitchFamily="18" charset="0"/>
                          </a:rPr>
                          <m:t>−</m:t>
                        </m:r>
                        <m:r>
                          <a:rPr lang="en-US">
                            <a:solidFill>
                              <a:schemeClr val="bg1"/>
                            </a:solidFill>
                            <a:latin typeface="Cambria Math" panose="02040503050406030204" pitchFamily="18" charset="0"/>
                            <a:ea typeface="Cambria Math" panose="02040503050406030204" pitchFamily="18" charset="0"/>
                          </a:rPr>
                          <m:t>90</m:t>
                        </m:r>
                        <m:r>
                          <a:rPr lang="en-US" i="1">
                            <a:solidFill>
                              <a:schemeClr val="bg1"/>
                            </a:solidFill>
                            <a:latin typeface="Cambria Math" panose="02040503050406030204" pitchFamily="18" charset="0"/>
                            <a:ea typeface="Cambria Math" panose="02040503050406030204" pitchFamily="18" charset="0"/>
                          </a:rPr>
                          <m:t>˚</m:t>
                        </m:r>
                      </m:e>
                    </m:d>
                    <m:r>
                      <a:rPr lang="en-US" b="0" i="1" smtClean="0">
                        <a:solidFill>
                          <a:schemeClr val="bg1"/>
                        </a:solidFill>
                        <a:latin typeface="Cambria Math" panose="02040503050406030204" pitchFamily="18" charset="0"/>
                        <a:ea typeface="Cambria Math" panose="02040503050406030204" pitchFamily="18" charset="0"/>
                      </a:rPr>
                      <m:t>.</m:t>
                    </m:r>
                  </m:oMath>
                </a14:m>
                <a:endParaRPr lang="en-US" dirty="0">
                  <a:solidFill>
                    <a:srgbClr val="000000"/>
                  </a:solidFill>
                </a:endParaRPr>
              </a:p>
              <a:p>
                <a:pPr fontAlgn="base">
                  <a:spcBef>
                    <a:spcPct val="0"/>
                  </a:spcBef>
                  <a:spcAft>
                    <a:spcPct val="0"/>
                  </a:spcAft>
                </a:pPr>
                <a:r>
                  <a:rPr lang="en-US" dirty="0">
                    <a:solidFill>
                      <a:srgbClr val="000000"/>
                    </a:solidFill>
                    <a:latin typeface="Cambria" panose="02040503050406030204"/>
                  </a:rPr>
                  <a:t>	3. </a:t>
                </a:r>
                <a14:m>
                  <m:oMath xmlns:m="http://schemas.openxmlformats.org/officeDocument/2006/math">
                    <m:sSub>
                      <m:sSubPr>
                        <m:ctrlPr>
                          <a:rPr lang="en-US" b="1" i="1" smtClean="0">
                            <a:solidFill>
                              <a:schemeClr val="bg1"/>
                            </a:solidFill>
                            <a:latin typeface="Cambria Math" panose="02040503050406030204" pitchFamily="18" charset="0"/>
                            <a:ea typeface="Cambria Math" panose="02040503050406030204" pitchFamily="18" charset="0"/>
                          </a:rPr>
                        </m:ctrlPr>
                      </m:sSubPr>
                      <m:e>
                        <m:r>
                          <a:rPr lang="en-US" b="1" i="0">
                            <a:solidFill>
                              <a:schemeClr val="bg1"/>
                            </a:solidFill>
                            <a:latin typeface="Cambria Math" panose="02040503050406030204" pitchFamily="18" charset="0"/>
                            <a:ea typeface="Cambria Math" panose="02040503050406030204" pitchFamily="18" charset="0"/>
                          </a:rPr>
                          <m:t>𝐙</m:t>
                        </m:r>
                      </m:e>
                      <m:sub>
                        <m:r>
                          <a:rPr lang="en-US" b="1" i="0">
                            <a:solidFill>
                              <a:schemeClr val="bg1"/>
                            </a:solidFill>
                            <a:latin typeface="Cambria Math" panose="02040503050406030204" pitchFamily="18" charset="0"/>
                            <a:ea typeface="Cambria Math" panose="02040503050406030204" pitchFamily="18" charset="0"/>
                          </a:rPr>
                          <m:t>𝐂</m:t>
                        </m:r>
                      </m:sub>
                    </m:sSub>
                    <m:r>
                      <a:rPr lang="en-US">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X</m:t>
                        </m:r>
                      </m:e>
                      <m:sub>
                        <m:r>
                          <m:rPr>
                            <m:sty m:val="p"/>
                          </m:rPr>
                          <a:rPr lang="en-US" b="0" i="0" smtClean="0">
                            <a:solidFill>
                              <a:schemeClr val="bg1"/>
                            </a:solidFill>
                            <a:latin typeface="Cambria Math" panose="02040503050406030204" pitchFamily="18" charset="0"/>
                            <a:ea typeface="Cambria Math" panose="02040503050406030204" pitchFamily="18" charset="0"/>
                          </a:rPr>
                          <m:t>C</m:t>
                        </m:r>
                      </m:sub>
                    </m:sSub>
                    <m:r>
                      <a:rPr lang="en-US" b="0" i="0" smtClean="0">
                        <a:solidFill>
                          <a:schemeClr val="bg1"/>
                        </a:solidFill>
                        <a:latin typeface="Cambria Math" panose="02040503050406030204" pitchFamily="18" charset="0"/>
                        <a:ea typeface="Cambria Math" panose="02040503050406030204" pitchFamily="18" charset="0"/>
                      </a:rPr>
                      <m:t> </m:t>
                    </m:r>
                    <m:r>
                      <a:rPr lang="en-US">
                        <a:solidFill>
                          <a:schemeClr val="bg1"/>
                        </a:solidFill>
                        <a:latin typeface="Cambria Math" panose="02040503050406030204" pitchFamily="18" charset="0"/>
                        <a:ea typeface="Cambria Math" panose="02040503050406030204" pitchFamily="18" charset="0"/>
                      </a:rPr>
                      <m:t>∠</m:t>
                    </m:r>
                    <m:d>
                      <m:dPr>
                        <m:ctrlPr>
                          <a:rPr lang="en-US" i="1">
                            <a:solidFill>
                              <a:schemeClr val="bg1"/>
                            </a:solidFill>
                            <a:latin typeface="Cambria Math" panose="02040503050406030204" pitchFamily="18" charset="0"/>
                            <a:ea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90</m:t>
                        </m:r>
                        <m:r>
                          <a:rPr lang="en-US" i="1">
                            <a:solidFill>
                              <a:schemeClr val="bg1"/>
                            </a:solidFill>
                            <a:latin typeface="Cambria Math" panose="02040503050406030204" pitchFamily="18" charset="0"/>
                            <a:ea typeface="Cambria Math" panose="02040503050406030204" pitchFamily="18" charset="0"/>
                          </a:rPr>
                          <m:t>˚</m:t>
                        </m:r>
                      </m:e>
                    </m:d>
                  </m:oMath>
                </a14:m>
                <a:r>
                  <a:rPr lang="en-US" dirty="0">
                    <a:solidFill>
                      <a:srgbClr val="000000"/>
                    </a:solidFill>
                    <a:latin typeface="Cambria" panose="02040503050406030204"/>
                  </a:rPr>
                  <a:t>.</a:t>
                </a:r>
              </a:p>
              <a:p>
                <a:pPr fontAlgn="base">
                  <a:spcBef>
                    <a:spcPct val="0"/>
                  </a:spcBef>
                  <a:spcAft>
                    <a:spcPct val="0"/>
                  </a:spcAft>
                </a:pPr>
                <a:r>
                  <a:rPr lang="en-US" dirty="0">
                    <a:solidFill>
                      <a:srgbClr val="000000"/>
                    </a:solidFill>
                    <a:latin typeface="Cambria" panose="02040503050406030204"/>
                  </a:rPr>
                  <a:t>	4. </a:t>
                </a:r>
                <a14:m>
                  <m:oMath xmlns:m="http://schemas.openxmlformats.org/officeDocument/2006/math">
                    <m:sSub>
                      <m:sSubPr>
                        <m:ctrlPr>
                          <a:rPr lang="en-US" b="1" i="1" smtClean="0">
                            <a:solidFill>
                              <a:schemeClr val="bg1"/>
                            </a:solidFill>
                            <a:latin typeface="Cambria Math" panose="02040503050406030204" pitchFamily="18" charset="0"/>
                            <a:ea typeface="Cambria Math" panose="02040503050406030204" pitchFamily="18" charset="0"/>
                          </a:rPr>
                        </m:ctrlPr>
                      </m:sSubPr>
                      <m:e>
                        <m:r>
                          <a:rPr lang="en-US" b="1" i="0">
                            <a:solidFill>
                              <a:schemeClr val="bg1"/>
                            </a:solidFill>
                            <a:latin typeface="Cambria Math" panose="02040503050406030204" pitchFamily="18" charset="0"/>
                            <a:ea typeface="Cambria Math" panose="02040503050406030204" pitchFamily="18" charset="0"/>
                          </a:rPr>
                          <m:t>𝐙</m:t>
                        </m:r>
                      </m:e>
                      <m:sub>
                        <m:r>
                          <a:rPr lang="en-US" b="1" i="0">
                            <a:solidFill>
                              <a:schemeClr val="bg1"/>
                            </a:solidFill>
                            <a:latin typeface="Cambria Math" panose="02040503050406030204" pitchFamily="18" charset="0"/>
                            <a:ea typeface="Cambria Math" panose="02040503050406030204" pitchFamily="18" charset="0"/>
                          </a:rPr>
                          <m:t>𝐂</m:t>
                        </m:r>
                      </m:sub>
                    </m:sSub>
                    <m:r>
                      <a:rPr lang="en-US">
                        <a:solidFill>
                          <a:schemeClr val="bg1"/>
                        </a:solidFill>
                        <a:latin typeface="Cambria Math" panose="02040503050406030204" pitchFamily="18" charset="0"/>
                        <a:ea typeface="Cambria Math" panose="02040503050406030204" pitchFamily="18" charset="0"/>
                      </a:rPr>
                      <m:t>=</m:t>
                    </m:r>
                    <m:f>
                      <m:fPr>
                        <m:type m:val="lin"/>
                        <m:ctrlPr>
                          <a:rPr lang="en-US"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1</m:t>
                        </m:r>
                      </m:num>
                      <m:den>
                        <m:sSub>
                          <m:sSubPr>
                            <m:ctrlPr>
                              <a:rPr lang="en-US" b="0"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X</m:t>
                            </m:r>
                          </m:e>
                          <m:sub>
                            <m:r>
                              <m:rPr>
                                <m:sty m:val="p"/>
                              </m:rPr>
                              <a:rPr lang="en-US" b="0" i="0" smtClean="0">
                                <a:solidFill>
                                  <a:schemeClr val="bg1"/>
                                </a:solidFill>
                                <a:latin typeface="Cambria Math" panose="02040503050406030204" pitchFamily="18" charset="0"/>
                                <a:ea typeface="Cambria Math" panose="02040503050406030204" pitchFamily="18" charset="0"/>
                              </a:rPr>
                              <m:t>C</m:t>
                            </m:r>
                          </m:sub>
                        </m:sSub>
                        <m:r>
                          <a:rPr lang="en-US" b="0" i="0" smtClean="0">
                            <a:solidFill>
                              <a:schemeClr val="bg1"/>
                            </a:solidFill>
                            <a:latin typeface="Cambria Math" panose="02040503050406030204" pitchFamily="18" charset="0"/>
                            <a:ea typeface="Cambria Math" panose="02040503050406030204" pitchFamily="18" charset="0"/>
                          </a:rPr>
                          <m:t> </m:t>
                        </m:r>
                      </m:den>
                    </m:f>
                    <m:r>
                      <a:rPr lang="en-US">
                        <a:solidFill>
                          <a:schemeClr val="bg1"/>
                        </a:solidFill>
                        <a:latin typeface="Cambria Math" panose="02040503050406030204" pitchFamily="18" charset="0"/>
                        <a:ea typeface="Cambria Math" panose="02040503050406030204" pitchFamily="18" charset="0"/>
                      </a:rPr>
                      <m:t>∠</m:t>
                    </m:r>
                    <m:d>
                      <m:dPr>
                        <m:ctrlPr>
                          <a:rPr lang="en-US" i="1">
                            <a:solidFill>
                              <a:schemeClr val="bg1"/>
                            </a:solidFill>
                            <a:latin typeface="Cambria Math" panose="02040503050406030204" pitchFamily="18" charset="0"/>
                            <a:ea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90</m:t>
                        </m:r>
                        <m:r>
                          <a:rPr lang="en-US" i="1">
                            <a:solidFill>
                              <a:schemeClr val="bg1"/>
                            </a:solidFill>
                            <a:latin typeface="Cambria Math" panose="02040503050406030204" pitchFamily="18" charset="0"/>
                            <a:ea typeface="Cambria Math" panose="02040503050406030204" pitchFamily="18" charset="0"/>
                          </a:rPr>
                          <m:t>˚</m:t>
                        </m:r>
                      </m:e>
                    </m:d>
                  </m:oMath>
                </a14:m>
                <a:r>
                  <a:rPr lang="en-US" dirty="0">
                    <a:solidFill>
                      <a:srgbClr val="000000"/>
                    </a:solidFill>
                    <a:latin typeface="Cambria" panose="02040503050406030204"/>
                  </a:rPr>
                  <a:t>.</a:t>
                </a:r>
              </a:p>
              <a:p>
                <a:pPr fontAlgn="base">
                  <a:spcBef>
                    <a:spcPct val="0"/>
                  </a:spcBef>
                  <a:spcAft>
                    <a:spcPct val="0"/>
                  </a:spcAft>
                </a:pPr>
                <a:endParaRPr lang="en-US" dirty="0">
                  <a:solidFill>
                    <a:prstClr val="black"/>
                  </a:solidFill>
                  <a:latin typeface="Cambria" panose="02040503050406030204"/>
                </a:endParaRPr>
              </a:p>
              <a:p>
                <a:pPr marL="742950" lvl="1" indent="-285750">
                  <a:buFont typeface="Arial" panose="020B0604020202020204" pitchFamily="34" charset="0"/>
                  <a:buChar char="•"/>
                </a:pPr>
                <a:r>
                  <a:rPr lang="en-US" dirty="0">
                    <a:solidFill>
                      <a:srgbClr val="FF0000"/>
                    </a:solidFill>
                    <a:latin typeface="Cambria" panose="02040503050406030204"/>
                    <a:ea typeface="Cambria Math" panose="02040503050406030204" pitchFamily="18" charset="0"/>
                  </a:rPr>
                  <a:t>1. </a:t>
                </a:r>
                <a14:m>
                  <m:oMath xmlns:m="http://schemas.openxmlformats.org/officeDocument/2006/math">
                    <m:sSub>
                      <m:sSubPr>
                        <m:ctrlPr>
                          <a:rPr lang="en-US" b="1" i="1" smtClean="0">
                            <a:solidFill>
                              <a:srgbClr val="FF0000"/>
                            </a:solidFill>
                            <a:latin typeface="Cambria Math" panose="02040503050406030204" pitchFamily="18" charset="0"/>
                            <a:ea typeface="Cambria Math" panose="02040503050406030204" pitchFamily="18" charset="0"/>
                          </a:rPr>
                        </m:ctrlPr>
                      </m:sSubPr>
                      <m:e>
                        <m:r>
                          <a:rPr lang="en-US" b="1" i="0">
                            <a:solidFill>
                              <a:srgbClr val="FF0000"/>
                            </a:solidFill>
                            <a:latin typeface="Cambria Math" panose="02040503050406030204" pitchFamily="18" charset="0"/>
                            <a:ea typeface="Cambria Math" panose="02040503050406030204" pitchFamily="18" charset="0"/>
                          </a:rPr>
                          <m:t>𝐙</m:t>
                        </m:r>
                      </m:e>
                      <m:sub>
                        <m:r>
                          <a:rPr lang="en-US" b="1" i="0">
                            <a:solidFill>
                              <a:srgbClr val="FF0000"/>
                            </a:solidFill>
                            <a:latin typeface="Cambria Math" panose="02040503050406030204" pitchFamily="18" charset="0"/>
                            <a:ea typeface="Cambria Math" panose="02040503050406030204" pitchFamily="18" charset="0"/>
                          </a:rPr>
                          <m:t>𝐂</m:t>
                        </m:r>
                      </m:sub>
                    </m:sSub>
                    <m:r>
                      <a:rPr lang="en-US">
                        <a:solidFill>
                          <a:srgbClr val="FF0000"/>
                        </a:solidFill>
                        <a:latin typeface="Cambria Math" panose="02040503050406030204" pitchFamily="18" charset="0"/>
                        <a:ea typeface="Cambria Math" panose="02040503050406030204" pitchFamily="18" charset="0"/>
                      </a:rPr>
                      <m:t>=</m:t>
                    </m:r>
                    <m:sSub>
                      <m:sSubPr>
                        <m:ctrlPr>
                          <a:rPr lang="en-US" b="0" i="1" smtClean="0">
                            <a:solidFill>
                              <a:srgbClr val="FF0000"/>
                            </a:solidFill>
                            <a:latin typeface="Cambria Math" panose="02040503050406030204" pitchFamily="18" charset="0"/>
                            <a:ea typeface="Cambria Math" panose="02040503050406030204" pitchFamily="18" charset="0"/>
                          </a:rPr>
                        </m:ctrlPr>
                      </m:sSubPr>
                      <m:e>
                        <m:r>
                          <m:rPr>
                            <m:sty m:val="p"/>
                          </m:rPr>
                          <a:rPr lang="en-US" b="0" i="0" smtClean="0">
                            <a:solidFill>
                              <a:srgbClr val="FF0000"/>
                            </a:solidFill>
                            <a:latin typeface="Cambria Math" panose="02040503050406030204" pitchFamily="18" charset="0"/>
                            <a:ea typeface="Cambria Math" panose="02040503050406030204" pitchFamily="18" charset="0"/>
                          </a:rPr>
                          <m:t>X</m:t>
                        </m:r>
                      </m:e>
                      <m:sub>
                        <m:r>
                          <m:rPr>
                            <m:sty m:val="p"/>
                          </m:rPr>
                          <a:rPr lang="en-US" b="0" i="0" smtClean="0">
                            <a:solidFill>
                              <a:srgbClr val="FF0000"/>
                            </a:solidFill>
                            <a:latin typeface="Cambria Math" panose="02040503050406030204" pitchFamily="18" charset="0"/>
                            <a:ea typeface="Cambria Math" panose="02040503050406030204" pitchFamily="18" charset="0"/>
                          </a:rPr>
                          <m:t>C</m:t>
                        </m:r>
                      </m:sub>
                    </m:sSub>
                    <m:r>
                      <a:rPr lang="en-US" b="0" i="0" smtClean="0">
                        <a:solidFill>
                          <a:srgbClr val="FF0000"/>
                        </a:solidFill>
                        <a:latin typeface="Cambria Math" panose="02040503050406030204" pitchFamily="18" charset="0"/>
                        <a:ea typeface="Cambria Math" panose="02040503050406030204" pitchFamily="18" charset="0"/>
                      </a:rPr>
                      <m:t> </m:t>
                    </m:r>
                    <m:r>
                      <a:rPr lang="en-US">
                        <a:solidFill>
                          <a:srgbClr val="FF0000"/>
                        </a:solidFill>
                        <a:latin typeface="Cambria Math" panose="02040503050406030204" pitchFamily="18" charset="0"/>
                        <a:ea typeface="Cambria Math" panose="02040503050406030204" pitchFamily="18" charset="0"/>
                      </a:rPr>
                      <m:t>∠</m:t>
                    </m:r>
                    <m:d>
                      <m:dPr>
                        <m:ctrlPr>
                          <a:rPr lang="en-US" i="1">
                            <a:solidFill>
                              <a:srgbClr val="FF0000"/>
                            </a:solidFill>
                            <a:latin typeface="Cambria Math" panose="02040503050406030204" pitchFamily="18" charset="0"/>
                            <a:ea typeface="Cambria Math" panose="02040503050406030204" pitchFamily="18" charset="0"/>
                          </a:rPr>
                        </m:ctrlPr>
                      </m:dPr>
                      <m:e>
                        <m:r>
                          <a:rPr lang="en-US">
                            <a:solidFill>
                              <a:srgbClr val="FF0000"/>
                            </a:solidFill>
                            <a:latin typeface="Cambria Math" panose="02040503050406030204" pitchFamily="18" charset="0"/>
                            <a:ea typeface="Cambria Math" panose="02040503050406030204" pitchFamily="18" charset="0"/>
                          </a:rPr>
                          <m:t>−90</m:t>
                        </m:r>
                        <m:r>
                          <a:rPr lang="en-US" i="1">
                            <a:solidFill>
                              <a:srgbClr val="FF0000"/>
                            </a:solidFill>
                            <a:latin typeface="Cambria Math" panose="02040503050406030204" pitchFamily="18" charset="0"/>
                            <a:ea typeface="Cambria Math" panose="02040503050406030204" pitchFamily="18" charset="0"/>
                          </a:rPr>
                          <m:t>˚</m:t>
                        </m:r>
                      </m:e>
                    </m:d>
                    <m:r>
                      <a:rPr lang="en-US" smtClean="0">
                        <a:solidFill>
                          <a:srgbClr val="FF0000"/>
                        </a:solidFill>
                        <a:latin typeface="Cambria Math" panose="02040503050406030204" pitchFamily="18" charset="0"/>
                        <a:ea typeface="Cambria Math" panose="02040503050406030204" pitchFamily="18" charset="0"/>
                      </a:rPr>
                      <m:t>=−</m:t>
                    </m:r>
                    <m:r>
                      <m:rPr>
                        <m:sty m:val="p"/>
                      </m:rPr>
                      <a:rPr lang="en-US" smtClean="0">
                        <a:solidFill>
                          <a:srgbClr val="FF0000"/>
                        </a:solidFill>
                        <a:latin typeface="Cambria Math" panose="02040503050406030204" pitchFamily="18" charset="0"/>
                        <a:ea typeface="Cambria Math" panose="02040503050406030204" pitchFamily="18" charset="0"/>
                      </a:rPr>
                      <m:t>j</m:t>
                    </m:r>
                    <m:sSub>
                      <m:sSubPr>
                        <m:ctrlPr>
                          <a:rPr lang="en-US" i="1">
                            <a:solidFill>
                              <a:srgbClr val="FF0000"/>
                            </a:solidFill>
                            <a:latin typeface="Cambria Math" panose="02040503050406030204" pitchFamily="18" charset="0"/>
                            <a:ea typeface="Cambria Math" panose="02040503050406030204" pitchFamily="18" charset="0"/>
                          </a:rPr>
                        </m:ctrlPr>
                      </m:sSubPr>
                      <m:e>
                        <m:r>
                          <m:rPr>
                            <m:sty m:val="p"/>
                          </m:rPr>
                          <a:rPr lang="en-US">
                            <a:solidFill>
                              <a:srgbClr val="FF0000"/>
                            </a:solidFill>
                            <a:latin typeface="Cambria Math" panose="02040503050406030204" pitchFamily="18" charset="0"/>
                            <a:ea typeface="Cambria Math" panose="02040503050406030204" pitchFamily="18" charset="0"/>
                          </a:rPr>
                          <m:t>X</m:t>
                        </m:r>
                      </m:e>
                      <m:sub>
                        <m:r>
                          <m:rPr>
                            <m:sty m:val="p"/>
                          </m:rPr>
                          <a:rPr lang="en-US">
                            <a:solidFill>
                              <a:srgbClr val="FF0000"/>
                            </a:solidFill>
                            <a:latin typeface="Cambria Math" panose="02040503050406030204" pitchFamily="18" charset="0"/>
                            <a:ea typeface="Cambria Math" panose="02040503050406030204" pitchFamily="18" charset="0"/>
                          </a:rPr>
                          <m:t>C</m:t>
                        </m:r>
                      </m:sub>
                    </m:sSub>
                    <m:r>
                      <a:rPr lang="en-US">
                        <a:solidFill>
                          <a:srgbClr val="FF0000"/>
                        </a:solidFill>
                        <a:latin typeface="Cambria Math" panose="02040503050406030204" pitchFamily="18" charset="0"/>
                        <a:ea typeface="Cambria Math" panose="02040503050406030204" pitchFamily="18" charset="0"/>
                      </a:rPr>
                      <m:t>, </m:t>
                    </m:r>
                    <m:r>
                      <m:rPr>
                        <m:sty m:val="p"/>
                      </m:rPr>
                      <a:rPr lang="en-US">
                        <a:solidFill>
                          <a:srgbClr val="FF0000"/>
                        </a:solidFill>
                        <a:latin typeface="Cambria Math" panose="02040503050406030204" pitchFamily="18" charset="0"/>
                        <a:ea typeface="Cambria Math" panose="02040503050406030204" pitchFamily="18" charset="0"/>
                      </a:rPr>
                      <m:t>with</m:t>
                    </m:r>
                    <m:r>
                      <a:rPr lang="en-US">
                        <a:solidFill>
                          <a:srgbClr val="FF0000"/>
                        </a:solidFill>
                        <a:latin typeface="Cambria Math" panose="02040503050406030204" pitchFamily="18" charset="0"/>
                        <a:ea typeface="Cambria Math" panose="02040503050406030204" pitchFamily="18" charset="0"/>
                      </a:rPr>
                      <m:t> </m:t>
                    </m:r>
                    <m:sSub>
                      <m:sSubPr>
                        <m:ctrlPr>
                          <a:rPr lang="en-US" i="1">
                            <a:solidFill>
                              <a:srgbClr val="FF0000"/>
                            </a:solidFill>
                            <a:latin typeface="Cambria Math" panose="02040503050406030204" pitchFamily="18" charset="0"/>
                            <a:ea typeface="Cambria Math" panose="02040503050406030204" pitchFamily="18" charset="0"/>
                          </a:rPr>
                        </m:ctrlPr>
                      </m:sSubPr>
                      <m:e>
                        <m:r>
                          <m:rPr>
                            <m:sty m:val="p"/>
                          </m:rPr>
                          <a:rPr lang="en-US">
                            <a:solidFill>
                              <a:srgbClr val="FF0000"/>
                            </a:solidFill>
                            <a:latin typeface="Cambria Math" panose="02040503050406030204" pitchFamily="18" charset="0"/>
                            <a:ea typeface="Cambria Math" panose="02040503050406030204" pitchFamily="18" charset="0"/>
                          </a:rPr>
                          <m:t>X</m:t>
                        </m:r>
                      </m:e>
                      <m:sub>
                        <m:r>
                          <m:rPr>
                            <m:sty m:val="p"/>
                          </m:rPr>
                          <a:rPr lang="en-US">
                            <a:solidFill>
                              <a:srgbClr val="FF0000"/>
                            </a:solidFill>
                            <a:latin typeface="Cambria Math" panose="02040503050406030204" pitchFamily="18" charset="0"/>
                            <a:ea typeface="Cambria Math" panose="02040503050406030204" pitchFamily="18" charset="0"/>
                          </a:rPr>
                          <m:t>C</m:t>
                        </m:r>
                      </m:sub>
                    </m:sSub>
                    <m:r>
                      <a:rPr lang="en-US" i="1">
                        <a:solidFill>
                          <a:srgbClr val="FF0000"/>
                        </a:solidFill>
                        <a:latin typeface="Cambria Math" panose="02040503050406030204" pitchFamily="18" charset="0"/>
                        <a:ea typeface="Cambria Math" panose="02040503050406030204" pitchFamily="18" charset="0"/>
                      </a:rPr>
                      <m:t>=</m:t>
                    </m:r>
                    <m:f>
                      <m:fPr>
                        <m:type m:val="lin"/>
                        <m:ctrlPr>
                          <a:rPr lang="en-US" i="1">
                            <a:solidFill>
                              <a:srgbClr val="FF0000"/>
                            </a:solidFill>
                            <a:latin typeface="Cambria Math" panose="02040503050406030204" pitchFamily="18" charset="0"/>
                            <a:ea typeface="Cambria Math" panose="02040503050406030204" pitchFamily="18" charset="0"/>
                          </a:rPr>
                        </m:ctrlPr>
                      </m:fPr>
                      <m:num>
                        <m:r>
                          <a:rPr lang="en-US">
                            <a:solidFill>
                              <a:srgbClr val="FF0000"/>
                            </a:solidFill>
                            <a:latin typeface="Cambria Math" panose="02040503050406030204" pitchFamily="18" charset="0"/>
                            <a:ea typeface="Cambria Math" panose="02040503050406030204" pitchFamily="18" charset="0"/>
                          </a:rPr>
                          <m:t>1</m:t>
                        </m:r>
                      </m:num>
                      <m:den>
                        <m:r>
                          <m:rPr>
                            <m:sty m:val="p"/>
                          </m:rPr>
                          <a:rPr lang="en-US">
                            <a:solidFill>
                              <a:srgbClr val="FF0000"/>
                            </a:solidFill>
                            <a:latin typeface="Cambria Math" panose="02040503050406030204" pitchFamily="18" charset="0"/>
                            <a:ea typeface="Cambria Math" panose="02040503050406030204" pitchFamily="18" charset="0"/>
                          </a:rPr>
                          <m:t>ωC</m:t>
                        </m:r>
                      </m:den>
                    </m:f>
                    <m:r>
                      <a:rPr lang="en-US">
                        <a:solidFill>
                          <a:srgbClr val="FF0000"/>
                        </a:solidFill>
                        <a:latin typeface="Cambria Math" panose="02040503050406030204" pitchFamily="18" charset="0"/>
                        <a:ea typeface="Cambria Math" panose="02040503050406030204" pitchFamily="18" charset="0"/>
                      </a:rPr>
                      <m:t>=</m:t>
                    </m:r>
                    <m:f>
                      <m:fPr>
                        <m:type m:val="lin"/>
                        <m:ctrlPr>
                          <a:rPr lang="en-US" i="1">
                            <a:solidFill>
                              <a:srgbClr val="FF0000"/>
                            </a:solidFill>
                            <a:latin typeface="Cambria Math" panose="02040503050406030204" pitchFamily="18" charset="0"/>
                            <a:ea typeface="Cambria Math" panose="02040503050406030204" pitchFamily="18" charset="0"/>
                          </a:rPr>
                        </m:ctrlPr>
                      </m:fPr>
                      <m:num>
                        <m:r>
                          <a:rPr lang="en-US">
                            <a:solidFill>
                              <a:srgbClr val="FF0000"/>
                            </a:solidFill>
                            <a:latin typeface="Cambria Math" panose="02040503050406030204" pitchFamily="18" charset="0"/>
                            <a:ea typeface="Cambria Math" panose="02040503050406030204" pitchFamily="18" charset="0"/>
                          </a:rPr>
                          <m:t>1</m:t>
                        </m:r>
                      </m:num>
                      <m:den>
                        <m:r>
                          <a:rPr lang="en-US">
                            <a:solidFill>
                              <a:srgbClr val="FF0000"/>
                            </a:solidFill>
                            <a:latin typeface="Cambria Math" panose="02040503050406030204" pitchFamily="18" charset="0"/>
                            <a:ea typeface="Cambria Math" panose="02040503050406030204" pitchFamily="18" charset="0"/>
                          </a:rPr>
                          <m:t>2</m:t>
                        </m:r>
                        <m:r>
                          <m:rPr>
                            <m:sty m:val="p"/>
                          </m:rPr>
                          <a:rPr lang="en-US">
                            <a:solidFill>
                              <a:srgbClr val="FF0000"/>
                            </a:solidFill>
                            <a:latin typeface="Cambria Math" panose="02040503050406030204" pitchFamily="18" charset="0"/>
                            <a:ea typeface="Cambria Math" panose="02040503050406030204" pitchFamily="18" charset="0"/>
                          </a:rPr>
                          <m:t>πfC</m:t>
                        </m:r>
                      </m:den>
                    </m:f>
                    <m:r>
                      <a:rPr lang="en-US" i="1">
                        <a:solidFill>
                          <a:srgbClr val="FF0000"/>
                        </a:solidFill>
                        <a:latin typeface="Cambria Math" panose="02040503050406030204" pitchFamily="18" charset="0"/>
                        <a:ea typeface="Cambria Math" panose="02040503050406030204" pitchFamily="18" charset="0"/>
                      </a:rPr>
                      <m:t>.</m:t>
                    </m:r>
                  </m:oMath>
                </a14:m>
                <a:endParaRPr lang="en-US" dirty="0">
                  <a:solidFill>
                    <a:srgbClr val="FF0000"/>
                  </a:solidFill>
                </a:endParaRPr>
              </a:p>
              <a:p>
                <a:pPr marL="742950" lvl="1" indent="-285750">
                  <a:buFont typeface="Arial" panose="020B0604020202020204" pitchFamily="34" charset="0"/>
                  <a:buChar char="•"/>
                </a:pPr>
                <a:endParaRPr lang="en-US" b="0" kern="0" dirty="0">
                  <a:solidFill>
                    <a:srgbClr val="FF0000"/>
                  </a:solidFill>
                  <a:latin typeface="Cambria" panose="02040503050406030204"/>
                  <a:ea typeface="Cambria Math" panose="02040503050406030204" pitchFamily="18" charset="0"/>
                </a:endParaRPr>
              </a:p>
              <a:p>
                <a:pPr marL="285750" indent="-285750">
                  <a:buFont typeface="Wingdings" panose="05000000000000000000" pitchFamily="2" charset="2"/>
                  <a:buChar char="Ø"/>
                </a:pPr>
                <a:r>
                  <a:rPr lang="en-US" dirty="0">
                    <a:solidFill>
                      <a:prstClr val="black"/>
                    </a:solidFill>
                  </a:rPr>
                  <a:t>Choose the best answer below regarding inductor impedance.</a:t>
                </a:r>
              </a:p>
              <a:p>
                <a:pPr fontAlgn="base">
                  <a:spcBef>
                    <a:spcPct val="0"/>
                  </a:spcBef>
                  <a:spcAft>
                    <a:spcPct val="0"/>
                  </a:spcAft>
                </a:pPr>
                <a:endParaRPr lang="en-US" dirty="0">
                  <a:solidFill>
                    <a:prstClr val="black"/>
                  </a:solidFill>
                </a:endParaRPr>
              </a:p>
              <a:p>
                <a:pPr fontAlgn="base">
                  <a:spcBef>
                    <a:spcPct val="0"/>
                  </a:spcBef>
                  <a:spcAft>
                    <a:spcPct val="0"/>
                  </a:spcAft>
                </a:pPr>
                <a:r>
                  <a:rPr lang="en-US" dirty="0">
                    <a:solidFill>
                      <a:prstClr val="black"/>
                    </a:solidFill>
                  </a:rPr>
                  <a:t>	</a:t>
                </a:r>
                <a:r>
                  <a:rPr lang="en-US" dirty="0">
                    <a:solidFill>
                      <a:srgbClr val="000000"/>
                    </a:solidFill>
                  </a:rPr>
                  <a:t>1. </a:t>
                </a:r>
                <a14:m>
                  <m:oMath xmlns:m="http://schemas.openxmlformats.org/officeDocument/2006/math">
                    <m:sSub>
                      <m:sSubPr>
                        <m:ctrlPr>
                          <a:rPr lang="en-US" b="1" i="1" smtClean="0">
                            <a:solidFill>
                              <a:schemeClr val="bg1"/>
                            </a:solidFill>
                            <a:latin typeface="Cambria Math" panose="02040503050406030204" pitchFamily="18" charset="0"/>
                            <a:ea typeface="Cambria Math" panose="02040503050406030204" pitchFamily="18" charset="0"/>
                          </a:rPr>
                        </m:ctrlPr>
                      </m:sSubPr>
                      <m:e>
                        <m:r>
                          <a:rPr lang="en-US" b="1" i="0">
                            <a:solidFill>
                              <a:schemeClr val="bg1"/>
                            </a:solidFill>
                            <a:latin typeface="Cambria Math" panose="02040503050406030204" pitchFamily="18" charset="0"/>
                            <a:ea typeface="Cambria Math" panose="02040503050406030204" pitchFamily="18" charset="0"/>
                          </a:rPr>
                          <m:t>𝐙</m:t>
                        </m:r>
                      </m:e>
                      <m:sub>
                        <m:r>
                          <a:rPr lang="en-US" b="1" i="0" smtClean="0">
                            <a:solidFill>
                              <a:schemeClr val="bg1"/>
                            </a:solidFill>
                            <a:latin typeface="Cambria Math" panose="02040503050406030204" pitchFamily="18" charset="0"/>
                            <a:ea typeface="Cambria Math" panose="02040503050406030204" pitchFamily="18" charset="0"/>
                          </a:rPr>
                          <m:t>𝐋</m:t>
                        </m:r>
                      </m:sub>
                    </m:sSub>
                    <m:r>
                      <a:rPr lang="en-US">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X</m:t>
                        </m:r>
                      </m:e>
                      <m:sub>
                        <m:r>
                          <m:rPr>
                            <m:sty m:val="p"/>
                          </m:rPr>
                          <a:rPr lang="en-US" b="0" i="0" smtClean="0">
                            <a:solidFill>
                              <a:schemeClr val="bg1"/>
                            </a:solidFill>
                            <a:latin typeface="Cambria Math" panose="02040503050406030204" pitchFamily="18" charset="0"/>
                            <a:ea typeface="Cambria Math" panose="02040503050406030204" pitchFamily="18" charset="0"/>
                          </a:rPr>
                          <m:t>L</m:t>
                        </m:r>
                      </m:sub>
                    </m:sSub>
                    <m:r>
                      <a:rPr lang="en-US" b="0" i="0" smtClean="0">
                        <a:solidFill>
                          <a:schemeClr val="bg1"/>
                        </a:solidFill>
                        <a:latin typeface="Cambria Math" panose="02040503050406030204" pitchFamily="18" charset="0"/>
                        <a:ea typeface="Cambria Math" panose="02040503050406030204" pitchFamily="18" charset="0"/>
                      </a:rPr>
                      <m:t> </m:t>
                    </m:r>
                    <m:r>
                      <a:rPr lang="en-US">
                        <a:solidFill>
                          <a:schemeClr val="bg1"/>
                        </a:solidFill>
                        <a:latin typeface="Cambria Math" panose="02040503050406030204" pitchFamily="18" charset="0"/>
                        <a:ea typeface="Cambria Math" panose="02040503050406030204" pitchFamily="18" charset="0"/>
                      </a:rPr>
                      <m:t>∠</m:t>
                    </m:r>
                    <m:d>
                      <m:dPr>
                        <m:ctrlPr>
                          <a:rPr lang="en-US" i="1">
                            <a:solidFill>
                              <a:schemeClr val="bg1"/>
                            </a:solidFill>
                            <a:latin typeface="Cambria Math" panose="02040503050406030204" pitchFamily="18" charset="0"/>
                            <a:ea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−90</m:t>
                        </m:r>
                        <m:r>
                          <a:rPr lang="en-US" i="1">
                            <a:solidFill>
                              <a:schemeClr val="bg1"/>
                            </a:solidFill>
                            <a:latin typeface="Cambria Math" panose="02040503050406030204" pitchFamily="18" charset="0"/>
                            <a:ea typeface="Cambria Math" panose="02040503050406030204" pitchFamily="18" charset="0"/>
                          </a:rPr>
                          <m:t>˚</m:t>
                        </m:r>
                      </m:e>
                    </m:d>
                    <m:r>
                      <a:rPr lang="en-US" b="0" i="1" smtClean="0">
                        <a:solidFill>
                          <a:schemeClr val="bg1"/>
                        </a:solidFill>
                        <a:latin typeface="Cambria Math" panose="02040503050406030204" pitchFamily="18" charset="0"/>
                        <a:ea typeface="Cambria Math" panose="02040503050406030204" pitchFamily="18" charset="0"/>
                      </a:rPr>
                      <m:t>.</m:t>
                    </m:r>
                  </m:oMath>
                </a14:m>
                <a:endParaRPr lang="en-US" dirty="0">
                  <a:solidFill>
                    <a:srgbClr val="000000"/>
                  </a:solidFill>
                </a:endParaRPr>
              </a:p>
              <a:p>
                <a:pPr fontAlgn="base">
                  <a:spcBef>
                    <a:spcPct val="0"/>
                  </a:spcBef>
                  <a:spcAft>
                    <a:spcPct val="0"/>
                  </a:spcAft>
                </a:pPr>
                <a:r>
                  <a:rPr lang="en-US" dirty="0">
                    <a:solidFill>
                      <a:srgbClr val="000000"/>
                    </a:solidFill>
                  </a:rPr>
                  <a:t>	2. </a:t>
                </a:r>
                <a14:m>
                  <m:oMath xmlns:m="http://schemas.openxmlformats.org/officeDocument/2006/math">
                    <m:sSub>
                      <m:sSubPr>
                        <m:ctrlPr>
                          <a:rPr lang="en-US" b="1" i="1" smtClean="0">
                            <a:solidFill>
                              <a:schemeClr val="bg1"/>
                            </a:solidFill>
                            <a:latin typeface="Cambria Math" panose="02040503050406030204" pitchFamily="18" charset="0"/>
                            <a:ea typeface="Cambria Math" panose="02040503050406030204" pitchFamily="18" charset="0"/>
                          </a:rPr>
                        </m:ctrlPr>
                      </m:sSubPr>
                      <m:e>
                        <m:r>
                          <a:rPr lang="en-US" b="1" i="0">
                            <a:solidFill>
                              <a:schemeClr val="bg1"/>
                            </a:solidFill>
                            <a:latin typeface="Cambria Math" panose="02040503050406030204" pitchFamily="18" charset="0"/>
                            <a:ea typeface="Cambria Math" panose="02040503050406030204" pitchFamily="18" charset="0"/>
                          </a:rPr>
                          <m:t>𝐙</m:t>
                        </m:r>
                      </m:e>
                      <m:sub>
                        <m:r>
                          <a:rPr lang="en-US" b="1" i="0" smtClean="0">
                            <a:solidFill>
                              <a:schemeClr val="bg1"/>
                            </a:solidFill>
                            <a:latin typeface="Cambria Math" panose="02040503050406030204" pitchFamily="18" charset="0"/>
                            <a:ea typeface="Cambria Math" panose="02040503050406030204" pitchFamily="18" charset="0"/>
                          </a:rPr>
                          <m:t>𝐋</m:t>
                        </m:r>
                      </m:sub>
                    </m:sSub>
                    <m:r>
                      <a:rPr lang="en-US">
                        <a:solidFill>
                          <a:schemeClr val="bg1"/>
                        </a:solidFill>
                        <a:latin typeface="Cambria Math" panose="02040503050406030204" pitchFamily="18" charset="0"/>
                        <a:ea typeface="Cambria Math" panose="02040503050406030204" pitchFamily="18" charset="0"/>
                      </a:rPr>
                      <m:t>=</m:t>
                    </m:r>
                    <m:f>
                      <m:fPr>
                        <m:type m:val="lin"/>
                        <m:ctrlPr>
                          <a:rPr lang="en-US"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1</m:t>
                        </m:r>
                      </m:num>
                      <m:den>
                        <m:sSub>
                          <m:sSubPr>
                            <m:ctrlPr>
                              <a:rPr lang="en-US" b="0"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X</m:t>
                            </m:r>
                          </m:e>
                          <m:sub>
                            <m:r>
                              <m:rPr>
                                <m:sty m:val="p"/>
                              </m:rPr>
                              <a:rPr lang="en-US" b="0" i="0" smtClean="0">
                                <a:solidFill>
                                  <a:schemeClr val="bg1"/>
                                </a:solidFill>
                                <a:latin typeface="Cambria Math" panose="02040503050406030204" pitchFamily="18" charset="0"/>
                                <a:ea typeface="Cambria Math" panose="02040503050406030204" pitchFamily="18" charset="0"/>
                              </a:rPr>
                              <m:t>L</m:t>
                            </m:r>
                          </m:sub>
                        </m:sSub>
                        <m:r>
                          <a:rPr lang="en-US" b="0" i="0" smtClean="0">
                            <a:solidFill>
                              <a:schemeClr val="bg1"/>
                            </a:solidFill>
                            <a:latin typeface="Cambria Math" panose="02040503050406030204" pitchFamily="18" charset="0"/>
                            <a:ea typeface="Cambria Math" panose="02040503050406030204" pitchFamily="18" charset="0"/>
                          </a:rPr>
                          <m:t> </m:t>
                        </m:r>
                      </m:den>
                    </m:f>
                    <m:r>
                      <a:rPr lang="en-US">
                        <a:solidFill>
                          <a:schemeClr val="bg1"/>
                        </a:solidFill>
                        <a:latin typeface="Cambria Math" panose="02040503050406030204" pitchFamily="18" charset="0"/>
                        <a:ea typeface="Cambria Math" panose="02040503050406030204" pitchFamily="18" charset="0"/>
                      </a:rPr>
                      <m:t>∠</m:t>
                    </m:r>
                    <m:d>
                      <m:dPr>
                        <m:ctrlPr>
                          <a:rPr lang="en-US" i="1">
                            <a:solidFill>
                              <a:schemeClr val="bg1"/>
                            </a:solidFill>
                            <a:latin typeface="Cambria Math" panose="02040503050406030204" pitchFamily="18" charset="0"/>
                            <a:ea typeface="Cambria Math" panose="02040503050406030204" pitchFamily="18" charset="0"/>
                          </a:rPr>
                        </m:ctrlPr>
                      </m:dPr>
                      <m:e>
                        <m:r>
                          <a:rPr lang="en-US" b="0" i="0" smtClean="0">
                            <a:solidFill>
                              <a:schemeClr val="bg1"/>
                            </a:solidFill>
                            <a:latin typeface="Cambria Math" panose="02040503050406030204" pitchFamily="18" charset="0"/>
                            <a:ea typeface="Cambria Math" panose="02040503050406030204" pitchFamily="18" charset="0"/>
                          </a:rPr>
                          <m:t>−</m:t>
                        </m:r>
                        <m:r>
                          <a:rPr lang="en-US">
                            <a:solidFill>
                              <a:schemeClr val="bg1"/>
                            </a:solidFill>
                            <a:latin typeface="Cambria Math" panose="02040503050406030204" pitchFamily="18" charset="0"/>
                            <a:ea typeface="Cambria Math" panose="02040503050406030204" pitchFamily="18" charset="0"/>
                          </a:rPr>
                          <m:t>90</m:t>
                        </m:r>
                        <m:r>
                          <a:rPr lang="en-US" i="1">
                            <a:solidFill>
                              <a:schemeClr val="bg1"/>
                            </a:solidFill>
                            <a:latin typeface="Cambria Math" panose="02040503050406030204" pitchFamily="18" charset="0"/>
                            <a:ea typeface="Cambria Math" panose="02040503050406030204" pitchFamily="18" charset="0"/>
                          </a:rPr>
                          <m:t>˚</m:t>
                        </m:r>
                      </m:e>
                    </m:d>
                    <m:r>
                      <a:rPr lang="en-US" b="0" i="1" smtClean="0">
                        <a:solidFill>
                          <a:schemeClr val="bg1"/>
                        </a:solidFill>
                        <a:latin typeface="Cambria Math" panose="02040503050406030204" pitchFamily="18" charset="0"/>
                        <a:ea typeface="Cambria Math" panose="02040503050406030204" pitchFamily="18" charset="0"/>
                      </a:rPr>
                      <m:t>.</m:t>
                    </m:r>
                  </m:oMath>
                </a14:m>
                <a:endParaRPr lang="en-US" dirty="0">
                  <a:solidFill>
                    <a:srgbClr val="000000"/>
                  </a:solidFill>
                </a:endParaRPr>
              </a:p>
              <a:p>
                <a:pPr fontAlgn="base">
                  <a:spcBef>
                    <a:spcPct val="0"/>
                  </a:spcBef>
                  <a:spcAft>
                    <a:spcPct val="0"/>
                  </a:spcAft>
                </a:pPr>
                <a:r>
                  <a:rPr lang="en-US" dirty="0">
                    <a:solidFill>
                      <a:srgbClr val="000000"/>
                    </a:solidFill>
                  </a:rPr>
                  <a:t>	3. </a:t>
                </a:r>
                <a14:m>
                  <m:oMath xmlns:m="http://schemas.openxmlformats.org/officeDocument/2006/math">
                    <m:sSub>
                      <m:sSubPr>
                        <m:ctrlPr>
                          <a:rPr lang="en-US" b="1" i="1" smtClean="0">
                            <a:solidFill>
                              <a:schemeClr val="bg1"/>
                            </a:solidFill>
                            <a:latin typeface="Cambria Math" panose="02040503050406030204" pitchFamily="18" charset="0"/>
                            <a:ea typeface="Cambria Math" panose="02040503050406030204" pitchFamily="18" charset="0"/>
                          </a:rPr>
                        </m:ctrlPr>
                      </m:sSubPr>
                      <m:e>
                        <m:r>
                          <a:rPr lang="en-US" b="1" i="0">
                            <a:solidFill>
                              <a:schemeClr val="bg1"/>
                            </a:solidFill>
                            <a:latin typeface="Cambria Math" panose="02040503050406030204" pitchFamily="18" charset="0"/>
                            <a:ea typeface="Cambria Math" panose="02040503050406030204" pitchFamily="18" charset="0"/>
                          </a:rPr>
                          <m:t>𝐙</m:t>
                        </m:r>
                      </m:e>
                      <m:sub>
                        <m:r>
                          <a:rPr lang="en-US" b="1" i="0" smtClean="0">
                            <a:solidFill>
                              <a:schemeClr val="bg1"/>
                            </a:solidFill>
                            <a:latin typeface="Cambria Math" panose="02040503050406030204" pitchFamily="18" charset="0"/>
                            <a:ea typeface="Cambria Math" panose="02040503050406030204" pitchFamily="18" charset="0"/>
                          </a:rPr>
                          <m:t>𝐋</m:t>
                        </m:r>
                      </m:sub>
                    </m:sSub>
                    <m:r>
                      <a:rPr lang="en-US">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X</m:t>
                        </m:r>
                      </m:e>
                      <m:sub>
                        <m:r>
                          <m:rPr>
                            <m:sty m:val="p"/>
                          </m:rPr>
                          <a:rPr lang="en-US" b="0" i="0" smtClean="0">
                            <a:solidFill>
                              <a:schemeClr val="bg1"/>
                            </a:solidFill>
                            <a:latin typeface="Cambria Math" panose="02040503050406030204" pitchFamily="18" charset="0"/>
                            <a:ea typeface="Cambria Math" panose="02040503050406030204" pitchFamily="18" charset="0"/>
                          </a:rPr>
                          <m:t>L</m:t>
                        </m:r>
                      </m:sub>
                    </m:sSub>
                    <m:r>
                      <a:rPr lang="en-US" b="0" i="0" smtClean="0">
                        <a:solidFill>
                          <a:schemeClr val="bg1"/>
                        </a:solidFill>
                        <a:latin typeface="Cambria Math" panose="02040503050406030204" pitchFamily="18" charset="0"/>
                        <a:ea typeface="Cambria Math" panose="02040503050406030204" pitchFamily="18" charset="0"/>
                      </a:rPr>
                      <m:t> </m:t>
                    </m:r>
                    <m:r>
                      <a:rPr lang="en-US">
                        <a:solidFill>
                          <a:schemeClr val="bg1"/>
                        </a:solidFill>
                        <a:latin typeface="Cambria Math" panose="02040503050406030204" pitchFamily="18" charset="0"/>
                        <a:ea typeface="Cambria Math" panose="02040503050406030204" pitchFamily="18" charset="0"/>
                      </a:rPr>
                      <m:t>∠</m:t>
                    </m:r>
                    <m:d>
                      <m:dPr>
                        <m:ctrlPr>
                          <a:rPr lang="en-US" i="1">
                            <a:solidFill>
                              <a:schemeClr val="bg1"/>
                            </a:solidFill>
                            <a:latin typeface="Cambria Math" panose="02040503050406030204" pitchFamily="18" charset="0"/>
                            <a:ea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90</m:t>
                        </m:r>
                        <m:r>
                          <a:rPr lang="en-US" i="1">
                            <a:solidFill>
                              <a:schemeClr val="bg1"/>
                            </a:solidFill>
                            <a:latin typeface="Cambria Math" panose="02040503050406030204" pitchFamily="18" charset="0"/>
                            <a:ea typeface="Cambria Math" panose="02040503050406030204" pitchFamily="18" charset="0"/>
                          </a:rPr>
                          <m:t>˚</m:t>
                        </m:r>
                      </m:e>
                    </m:d>
                  </m:oMath>
                </a14:m>
                <a:r>
                  <a:rPr lang="en-US" dirty="0">
                    <a:solidFill>
                      <a:srgbClr val="000000"/>
                    </a:solidFill>
                  </a:rPr>
                  <a:t>.</a:t>
                </a:r>
              </a:p>
              <a:p>
                <a:pPr fontAlgn="base">
                  <a:spcBef>
                    <a:spcPct val="0"/>
                  </a:spcBef>
                  <a:spcAft>
                    <a:spcPct val="0"/>
                  </a:spcAft>
                </a:pPr>
                <a:r>
                  <a:rPr lang="en-US" dirty="0">
                    <a:solidFill>
                      <a:srgbClr val="000000"/>
                    </a:solidFill>
                  </a:rPr>
                  <a:t>	4. </a:t>
                </a:r>
                <a14:m>
                  <m:oMath xmlns:m="http://schemas.openxmlformats.org/officeDocument/2006/math">
                    <m:sSub>
                      <m:sSubPr>
                        <m:ctrlPr>
                          <a:rPr lang="en-US" b="1" i="1" smtClean="0">
                            <a:solidFill>
                              <a:schemeClr val="bg1"/>
                            </a:solidFill>
                            <a:latin typeface="Cambria Math" panose="02040503050406030204" pitchFamily="18" charset="0"/>
                            <a:ea typeface="Cambria Math" panose="02040503050406030204" pitchFamily="18" charset="0"/>
                          </a:rPr>
                        </m:ctrlPr>
                      </m:sSubPr>
                      <m:e>
                        <m:r>
                          <a:rPr lang="en-US" b="1" i="0">
                            <a:solidFill>
                              <a:schemeClr val="bg1"/>
                            </a:solidFill>
                            <a:latin typeface="Cambria Math" panose="02040503050406030204" pitchFamily="18" charset="0"/>
                            <a:ea typeface="Cambria Math" panose="02040503050406030204" pitchFamily="18" charset="0"/>
                          </a:rPr>
                          <m:t>𝐙</m:t>
                        </m:r>
                      </m:e>
                      <m:sub>
                        <m:r>
                          <a:rPr lang="en-US" b="1" i="0" smtClean="0">
                            <a:solidFill>
                              <a:schemeClr val="bg1"/>
                            </a:solidFill>
                            <a:latin typeface="Cambria Math" panose="02040503050406030204" pitchFamily="18" charset="0"/>
                            <a:ea typeface="Cambria Math" panose="02040503050406030204" pitchFamily="18" charset="0"/>
                          </a:rPr>
                          <m:t>𝐋</m:t>
                        </m:r>
                      </m:sub>
                    </m:sSub>
                    <m:r>
                      <a:rPr lang="en-US">
                        <a:solidFill>
                          <a:schemeClr val="bg1"/>
                        </a:solidFill>
                        <a:latin typeface="Cambria Math" panose="02040503050406030204" pitchFamily="18" charset="0"/>
                        <a:ea typeface="Cambria Math" panose="02040503050406030204" pitchFamily="18" charset="0"/>
                      </a:rPr>
                      <m:t>=</m:t>
                    </m:r>
                    <m:f>
                      <m:fPr>
                        <m:type m:val="lin"/>
                        <m:ctrlPr>
                          <a:rPr lang="en-US"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1</m:t>
                        </m:r>
                      </m:num>
                      <m:den>
                        <m:sSub>
                          <m:sSubPr>
                            <m:ctrlPr>
                              <a:rPr lang="en-US" b="0"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X</m:t>
                            </m:r>
                          </m:e>
                          <m:sub>
                            <m:r>
                              <m:rPr>
                                <m:sty m:val="p"/>
                              </m:rPr>
                              <a:rPr lang="en-US" b="0" i="0" smtClean="0">
                                <a:solidFill>
                                  <a:schemeClr val="bg1"/>
                                </a:solidFill>
                                <a:latin typeface="Cambria Math" panose="02040503050406030204" pitchFamily="18" charset="0"/>
                                <a:ea typeface="Cambria Math" panose="02040503050406030204" pitchFamily="18" charset="0"/>
                              </a:rPr>
                              <m:t>L</m:t>
                            </m:r>
                          </m:sub>
                        </m:sSub>
                        <m:r>
                          <a:rPr lang="en-US" b="0" i="0" smtClean="0">
                            <a:solidFill>
                              <a:schemeClr val="bg1"/>
                            </a:solidFill>
                            <a:latin typeface="Cambria Math" panose="02040503050406030204" pitchFamily="18" charset="0"/>
                            <a:ea typeface="Cambria Math" panose="02040503050406030204" pitchFamily="18" charset="0"/>
                          </a:rPr>
                          <m:t> </m:t>
                        </m:r>
                      </m:den>
                    </m:f>
                    <m:r>
                      <a:rPr lang="en-US">
                        <a:solidFill>
                          <a:schemeClr val="bg1"/>
                        </a:solidFill>
                        <a:latin typeface="Cambria Math" panose="02040503050406030204" pitchFamily="18" charset="0"/>
                        <a:ea typeface="Cambria Math" panose="02040503050406030204" pitchFamily="18" charset="0"/>
                      </a:rPr>
                      <m:t>∠</m:t>
                    </m:r>
                    <m:d>
                      <m:dPr>
                        <m:ctrlPr>
                          <a:rPr lang="en-US" i="1">
                            <a:solidFill>
                              <a:schemeClr val="bg1"/>
                            </a:solidFill>
                            <a:latin typeface="Cambria Math" panose="02040503050406030204" pitchFamily="18" charset="0"/>
                            <a:ea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90</m:t>
                        </m:r>
                        <m:r>
                          <a:rPr lang="en-US" i="1">
                            <a:solidFill>
                              <a:schemeClr val="bg1"/>
                            </a:solidFill>
                            <a:latin typeface="Cambria Math" panose="02040503050406030204" pitchFamily="18" charset="0"/>
                            <a:ea typeface="Cambria Math" panose="02040503050406030204" pitchFamily="18" charset="0"/>
                          </a:rPr>
                          <m:t>˚</m:t>
                        </m:r>
                      </m:e>
                    </m:d>
                  </m:oMath>
                </a14:m>
                <a:r>
                  <a:rPr lang="en-US" dirty="0">
                    <a:solidFill>
                      <a:srgbClr val="000000"/>
                    </a:solidFill>
                  </a:rPr>
                  <a:t>.</a:t>
                </a:r>
              </a:p>
              <a:p>
                <a:pPr fontAlgn="base">
                  <a:spcBef>
                    <a:spcPct val="0"/>
                  </a:spcBef>
                  <a:spcAft>
                    <a:spcPct val="0"/>
                  </a:spcAft>
                </a:pPr>
                <a:endParaRPr lang="en-US" dirty="0">
                  <a:solidFill>
                    <a:prstClr val="black"/>
                  </a:solidFill>
                </a:endParaRPr>
              </a:p>
              <a:p>
                <a:pPr marL="742950" lvl="1" indent="-285750">
                  <a:buFont typeface="Arial" panose="020B0604020202020204" pitchFamily="34" charset="0"/>
                  <a:buChar char="•"/>
                </a:pPr>
                <a:r>
                  <a:rPr lang="en-US" dirty="0">
                    <a:solidFill>
                      <a:srgbClr val="FF0000"/>
                    </a:solidFill>
                    <a:ea typeface="Cambria Math" panose="02040503050406030204" pitchFamily="18" charset="0"/>
                  </a:rPr>
                  <a:t>3. </a:t>
                </a:r>
                <a14:m>
                  <m:oMath xmlns:m="http://schemas.openxmlformats.org/officeDocument/2006/math">
                    <m:sSub>
                      <m:sSubPr>
                        <m:ctrlPr>
                          <a:rPr lang="en-US" b="1" i="1" smtClean="0">
                            <a:solidFill>
                              <a:srgbClr val="FF0000"/>
                            </a:solidFill>
                            <a:latin typeface="Cambria Math" panose="02040503050406030204" pitchFamily="18" charset="0"/>
                            <a:ea typeface="Cambria Math" panose="02040503050406030204" pitchFamily="18" charset="0"/>
                          </a:rPr>
                        </m:ctrlPr>
                      </m:sSubPr>
                      <m:e>
                        <m:r>
                          <a:rPr lang="en-US" b="1" i="0">
                            <a:solidFill>
                              <a:srgbClr val="FF0000"/>
                            </a:solidFill>
                            <a:latin typeface="Cambria Math" panose="02040503050406030204" pitchFamily="18" charset="0"/>
                            <a:ea typeface="Cambria Math" panose="02040503050406030204" pitchFamily="18" charset="0"/>
                          </a:rPr>
                          <m:t>𝐙</m:t>
                        </m:r>
                      </m:e>
                      <m:sub>
                        <m:r>
                          <a:rPr lang="en-US" b="1" i="0" smtClean="0">
                            <a:solidFill>
                              <a:srgbClr val="FF0000"/>
                            </a:solidFill>
                            <a:latin typeface="Cambria Math" panose="02040503050406030204" pitchFamily="18" charset="0"/>
                            <a:ea typeface="Cambria Math" panose="02040503050406030204" pitchFamily="18" charset="0"/>
                          </a:rPr>
                          <m:t>𝐋</m:t>
                        </m:r>
                      </m:sub>
                    </m:sSub>
                    <m:r>
                      <a:rPr lang="en-US">
                        <a:solidFill>
                          <a:srgbClr val="FF0000"/>
                        </a:solidFill>
                        <a:latin typeface="Cambria Math" panose="02040503050406030204" pitchFamily="18" charset="0"/>
                        <a:ea typeface="Cambria Math" panose="02040503050406030204" pitchFamily="18" charset="0"/>
                      </a:rPr>
                      <m:t>=</m:t>
                    </m:r>
                    <m:sSub>
                      <m:sSubPr>
                        <m:ctrlPr>
                          <a:rPr lang="en-US" b="0" i="1" smtClean="0">
                            <a:solidFill>
                              <a:srgbClr val="FF0000"/>
                            </a:solidFill>
                            <a:latin typeface="Cambria Math" panose="02040503050406030204" pitchFamily="18" charset="0"/>
                            <a:ea typeface="Cambria Math" panose="02040503050406030204" pitchFamily="18" charset="0"/>
                          </a:rPr>
                        </m:ctrlPr>
                      </m:sSubPr>
                      <m:e>
                        <m:r>
                          <m:rPr>
                            <m:sty m:val="p"/>
                          </m:rPr>
                          <a:rPr lang="en-US" b="0" i="0" smtClean="0">
                            <a:solidFill>
                              <a:srgbClr val="FF0000"/>
                            </a:solidFill>
                            <a:latin typeface="Cambria Math" panose="02040503050406030204" pitchFamily="18" charset="0"/>
                            <a:ea typeface="Cambria Math" panose="02040503050406030204" pitchFamily="18" charset="0"/>
                          </a:rPr>
                          <m:t>X</m:t>
                        </m:r>
                      </m:e>
                      <m:sub>
                        <m:r>
                          <m:rPr>
                            <m:sty m:val="p"/>
                          </m:rPr>
                          <a:rPr lang="en-US" b="0" i="0" smtClean="0">
                            <a:solidFill>
                              <a:srgbClr val="FF0000"/>
                            </a:solidFill>
                            <a:latin typeface="Cambria Math" panose="02040503050406030204" pitchFamily="18" charset="0"/>
                            <a:ea typeface="Cambria Math" panose="02040503050406030204" pitchFamily="18" charset="0"/>
                          </a:rPr>
                          <m:t>L</m:t>
                        </m:r>
                      </m:sub>
                    </m:sSub>
                    <m:r>
                      <a:rPr lang="en-US" b="0" i="0" smtClean="0">
                        <a:solidFill>
                          <a:srgbClr val="FF0000"/>
                        </a:solidFill>
                        <a:latin typeface="Cambria Math" panose="02040503050406030204" pitchFamily="18" charset="0"/>
                        <a:ea typeface="Cambria Math" panose="02040503050406030204" pitchFamily="18" charset="0"/>
                      </a:rPr>
                      <m:t> </m:t>
                    </m:r>
                    <m:r>
                      <a:rPr lang="en-US">
                        <a:solidFill>
                          <a:srgbClr val="FF0000"/>
                        </a:solidFill>
                        <a:latin typeface="Cambria Math" panose="02040503050406030204" pitchFamily="18" charset="0"/>
                        <a:ea typeface="Cambria Math" panose="02040503050406030204" pitchFamily="18" charset="0"/>
                      </a:rPr>
                      <m:t>∠</m:t>
                    </m:r>
                    <m:d>
                      <m:dPr>
                        <m:ctrlPr>
                          <a:rPr lang="en-US" i="1">
                            <a:solidFill>
                              <a:srgbClr val="FF0000"/>
                            </a:solidFill>
                            <a:latin typeface="Cambria Math" panose="02040503050406030204" pitchFamily="18" charset="0"/>
                            <a:ea typeface="Cambria Math" panose="02040503050406030204" pitchFamily="18" charset="0"/>
                          </a:rPr>
                        </m:ctrlPr>
                      </m:dPr>
                      <m:e>
                        <m:r>
                          <a:rPr lang="en-US">
                            <a:solidFill>
                              <a:srgbClr val="FF0000"/>
                            </a:solidFill>
                            <a:latin typeface="Cambria Math" panose="02040503050406030204" pitchFamily="18" charset="0"/>
                            <a:ea typeface="Cambria Math" panose="02040503050406030204" pitchFamily="18" charset="0"/>
                          </a:rPr>
                          <m:t>90</m:t>
                        </m:r>
                        <m:r>
                          <a:rPr lang="en-US" i="1">
                            <a:solidFill>
                              <a:srgbClr val="FF0000"/>
                            </a:solidFill>
                            <a:latin typeface="Cambria Math" panose="02040503050406030204" pitchFamily="18" charset="0"/>
                            <a:ea typeface="Cambria Math" panose="02040503050406030204" pitchFamily="18" charset="0"/>
                          </a:rPr>
                          <m:t>˚</m:t>
                        </m:r>
                      </m:e>
                    </m:d>
                    <m:r>
                      <a:rPr lang="en-US" smtClean="0">
                        <a:solidFill>
                          <a:srgbClr val="FF0000"/>
                        </a:solidFill>
                        <a:latin typeface="Cambria Math" panose="02040503050406030204" pitchFamily="18" charset="0"/>
                        <a:ea typeface="Cambria Math" panose="02040503050406030204" pitchFamily="18" charset="0"/>
                      </a:rPr>
                      <m:t>=</m:t>
                    </m:r>
                    <m:r>
                      <m:rPr>
                        <m:sty m:val="p"/>
                      </m:rPr>
                      <a:rPr lang="en-US" smtClean="0">
                        <a:solidFill>
                          <a:srgbClr val="FF0000"/>
                        </a:solidFill>
                        <a:latin typeface="Cambria Math" panose="02040503050406030204" pitchFamily="18" charset="0"/>
                        <a:ea typeface="Cambria Math" panose="02040503050406030204" pitchFamily="18" charset="0"/>
                      </a:rPr>
                      <m:t>j</m:t>
                    </m:r>
                    <m:sSub>
                      <m:sSubPr>
                        <m:ctrlPr>
                          <a:rPr lang="en-US" i="1">
                            <a:solidFill>
                              <a:srgbClr val="FF0000"/>
                            </a:solidFill>
                            <a:latin typeface="Cambria Math" panose="02040503050406030204" pitchFamily="18" charset="0"/>
                            <a:ea typeface="Cambria Math" panose="02040503050406030204" pitchFamily="18" charset="0"/>
                          </a:rPr>
                        </m:ctrlPr>
                      </m:sSubPr>
                      <m:e>
                        <m:r>
                          <m:rPr>
                            <m:sty m:val="p"/>
                          </m:rPr>
                          <a:rPr lang="en-US">
                            <a:solidFill>
                              <a:srgbClr val="FF0000"/>
                            </a:solidFill>
                            <a:latin typeface="Cambria Math" panose="02040503050406030204" pitchFamily="18" charset="0"/>
                            <a:ea typeface="Cambria Math" panose="02040503050406030204" pitchFamily="18" charset="0"/>
                          </a:rPr>
                          <m:t>X</m:t>
                        </m:r>
                      </m:e>
                      <m:sub>
                        <m:r>
                          <m:rPr>
                            <m:sty m:val="p"/>
                          </m:rPr>
                          <a:rPr lang="en-US" b="0" i="0" smtClean="0">
                            <a:solidFill>
                              <a:srgbClr val="FF0000"/>
                            </a:solidFill>
                            <a:latin typeface="Cambria Math" panose="02040503050406030204" pitchFamily="18" charset="0"/>
                            <a:ea typeface="Cambria Math" panose="02040503050406030204" pitchFamily="18" charset="0"/>
                          </a:rPr>
                          <m:t>L</m:t>
                        </m:r>
                      </m:sub>
                    </m:sSub>
                    <m:r>
                      <a:rPr lang="en-US">
                        <a:solidFill>
                          <a:srgbClr val="FF0000"/>
                        </a:solidFill>
                        <a:latin typeface="Cambria Math" panose="02040503050406030204" pitchFamily="18" charset="0"/>
                        <a:ea typeface="Cambria Math" panose="02040503050406030204" pitchFamily="18" charset="0"/>
                      </a:rPr>
                      <m:t>, </m:t>
                    </m:r>
                    <m:r>
                      <m:rPr>
                        <m:sty m:val="p"/>
                      </m:rPr>
                      <a:rPr lang="en-US">
                        <a:solidFill>
                          <a:srgbClr val="FF0000"/>
                        </a:solidFill>
                        <a:latin typeface="Cambria Math" panose="02040503050406030204" pitchFamily="18" charset="0"/>
                        <a:ea typeface="Cambria Math" panose="02040503050406030204" pitchFamily="18" charset="0"/>
                      </a:rPr>
                      <m:t>with</m:t>
                    </m:r>
                    <m:r>
                      <a:rPr lang="en-US">
                        <a:solidFill>
                          <a:srgbClr val="FF0000"/>
                        </a:solidFill>
                        <a:latin typeface="Cambria Math" panose="02040503050406030204" pitchFamily="18" charset="0"/>
                        <a:ea typeface="Cambria Math" panose="02040503050406030204" pitchFamily="18" charset="0"/>
                      </a:rPr>
                      <m:t> </m:t>
                    </m:r>
                    <m:sSub>
                      <m:sSubPr>
                        <m:ctrlPr>
                          <a:rPr lang="en-US" i="1">
                            <a:solidFill>
                              <a:srgbClr val="FF0000"/>
                            </a:solidFill>
                            <a:latin typeface="Cambria Math" panose="02040503050406030204" pitchFamily="18" charset="0"/>
                            <a:ea typeface="Cambria Math" panose="02040503050406030204" pitchFamily="18" charset="0"/>
                          </a:rPr>
                        </m:ctrlPr>
                      </m:sSubPr>
                      <m:e>
                        <m:r>
                          <m:rPr>
                            <m:sty m:val="p"/>
                          </m:rPr>
                          <a:rPr lang="en-US">
                            <a:solidFill>
                              <a:srgbClr val="FF0000"/>
                            </a:solidFill>
                            <a:latin typeface="Cambria Math" panose="02040503050406030204" pitchFamily="18" charset="0"/>
                            <a:ea typeface="Cambria Math" panose="02040503050406030204" pitchFamily="18" charset="0"/>
                          </a:rPr>
                          <m:t>X</m:t>
                        </m:r>
                      </m:e>
                      <m:sub>
                        <m:r>
                          <m:rPr>
                            <m:sty m:val="p"/>
                          </m:rPr>
                          <a:rPr lang="en-US" b="0" i="0" smtClean="0">
                            <a:solidFill>
                              <a:srgbClr val="FF0000"/>
                            </a:solidFill>
                            <a:latin typeface="Cambria Math" panose="02040503050406030204" pitchFamily="18" charset="0"/>
                            <a:ea typeface="Cambria Math" panose="02040503050406030204" pitchFamily="18" charset="0"/>
                          </a:rPr>
                          <m:t>L</m:t>
                        </m:r>
                      </m:sub>
                    </m:sSub>
                    <m:r>
                      <a:rPr lang="en-US" i="1">
                        <a:solidFill>
                          <a:srgbClr val="FF0000"/>
                        </a:solidFill>
                        <a:latin typeface="Cambria Math" panose="02040503050406030204" pitchFamily="18" charset="0"/>
                        <a:ea typeface="Cambria Math" panose="02040503050406030204" pitchFamily="18" charset="0"/>
                      </a:rPr>
                      <m:t>=</m:t>
                    </m:r>
                    <m:r>
                      <m:rPr>
                        <m:sty m:val="p"/>
                      </m:rPr>
                      <a:rPr lang="en-US" b="0" i="0" smtClean="0">
                        <a:solidFill>
                          <a:srgbClr val="FF0000"/>
                        </a:solidFill>
                        <a:latin typeface="Cambria Math" panose="02040503050406030204" pitchFamily="18" charset="0"/>
                        <a:ea typeface="Cambria Math" panose="02040503050406030204" pitchFamily="18" charset="0"/>
                      </a:rPr>
                      <m:t>ωL</m:t>
                    </m:r>
                    <m:r>
                      <a:rPr lang="en-US" b="0" i="0" smtClean="0">
                        <a:solidFill>
                          <a:srgbClr val="FF0000"/>
                        </a:solidFill>
                        <a:latin typeface="Cambria Math" panose="02040503050406030204" pitchFamily="18" charset="0"/>
                        <a:ea typeface="Cambria Math" panose="02040503050406030204" pitchFamily="18" charset="0"/>
                      </a:rPr>
                      <m:t>=2</m:t>
                    </m:r>
                    <m:r>
                      <m:rPr>
                        <m:sty m:val="p"/>
                      </m:rPr>
                      <a:rPr lang="en-US" b="0" i="0" smtClean="0">
                        <a:solidFill>
                          <a:srgbClr val="FF0000"/>
                        </a:solidFill>
                        <a:latin typeface="Cambria Math" panose="02040503050406030204" pitchFamily="18" charset="0"/>
                        <a:ea typeface="Cambria Math" panose="02040503050406030204" pitchFamily="18" charset="0"/>
                      </a:rPr>
                      <m:t>πfL</m:t>
                    </m:r>
                    <m:r>
                      <a:rPr lang="en-US" i="1">
                        <a:solidFill>
                          <a:srgbClr val="FF0000"/>
                        </a:solidFill>
                        <a:latin typeface="Cambria Math" panose="02040503050406030204" pitchFamily="18" charset="0"/>
                        <a:ea typeface="Cambria Math" panose="02040503050406030204" pitchFamily="18" charset="0"/>
                      </a:rPr>
                      <m:t>.</m:t>
                    </m:r>
                  </m:oMath>
                </a14:m>
                <a:endParaRPr lang="en-US" dirty="0">
                  <a:solidFill>
                    <a:srgbClr val="FF0000"/>
                  </a:solidFill>
                </a:endParaRPr>
              </a:p>
              <a:p>
                <a:pPr marL="285750" indent="-285750">
                  <a:buFont typeface="Arial" panose="020B0604020202020204" pitchFamily="34" charset="0"/>
                  <a:buChar char="•"/>
                </a:pPr>
                <a:endParaRPr lang="en-US" dirty="0">
                  <a:solidFill>
                    <a:prstClr val="black"/>
                  </a:solidFill>
                  <a:latin typeface="Cambria" panose="02040503050406030204"/>
                </a:endParaRPr>
              </a:p>
              <a:p>
                <a:pPr marL="257175" indent="-257175">
                  <a:buFont typeface="Arial" panose="020B0604020202020204" pitchFamily="34" charset="0"/>
                  <a:buChar char="•"/>
                </a:pPr>
                <a:endParaRPr lang="en-US" dirty="0">
                  <a:solidFill>
                    <a:srgbClr val="000000"/>
                  </a:solidFill>
                  <a:latin typeface="Cambria" panose="02040503050406030204"/>
                  <a:ea typeface="Cambria Math" panose="02040503050406030204" pitchFamily="18"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26A1578A-6D43-483E-B6B5-BAE305BBB769}"/>
                  </a:ext>
                </a:extLst>
              </p:cNvPr>
              <p:cNvSpPr txBox="1">
                <a:spLocks noRot="1" noChangeAspect="1" noMove="1" noResize="1" noEditPoints="1" noAdjustHandles="1" noChangeArrowheads="1" noChangeShapeType="1" noTextEdit="1"/>
              </p:cNvSpPr>
              <p:nvPr/>
            </p:nvSpPr>
            <p:spPr>
              <a:xfrm>
                <a:off x="474133" y="763483"/>
                <a:ext cx="11559823" cy="5632311"/>
              </a:xfrm>
              <a:prstGeom prst="rect">
                <a:avLst/>
              </a:prstGeom>
              <a:blipFill>
                <a:blip r:embed="rId2"/>
                <a:stretch>
                  <a:fillRect l="-157"/>
                </a:stretch>
              </a:blipFill>
            </p:spPr>
            <p:txBody>
              <a:bodyPr/>
              <a:lstStyle/>
              <a:p>
                <a:r>
                  <a:rPr lang="en-US">
                    <a:noFill/>
                  </a:rPr>
                  <a:t> </a:t>
                </a:r>
              </a:p>
            </p:txBody>
          </p:sp>
        </mc:Fallback>
      </mc:AlternateContent>
    </p:spTree>
    <p:extLst>
      <p:ext uri="{BB962C8B-B14F-4D97-AF65-F5344CB8AC3E}">
        <p14:creationId xmlns:p14="http://schemas.microsoft.com/office/powerpoint/2010/main" val="220489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anim calcmode="lin" valueType="num">
                                      <p:cBhvr additive="base">
                                        <p:cTn id="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0" end="10"/>
                                            </p:txEl>
                                          </p:spTgt>
                                        </p:tgtEl>
                                        <p:attrNameLst>
                                          <p:attrName>style.visibility</p:attrName>
                                        </p:attrNameLst>
                                      </p:cBhvr>
                                      <p:to>
                                        <p:strVal val="visible"/>
                                      </p:to>
                                    </p:set>
                                    <p:anim calcmode="lin" valueType="num">
                                      <p:cBhvr additive="base">
                                        <p:cTn id="13"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xEl>
                                              <p:pRg st="12" end="12"/>
                                            </p:txEl>
                                          </p:spTgt>
                                        </p:tgtEl>
                                        <p:attrNameLst>
                                          <p:attrName>style.visibility</p:attrName>
                                        </p:attrNameLst>
                                      </p:cBhvr>
                                      <p:to>
                                        <p:strVal val="visible"/>
                                      </p:to>
                                    </p:set>
                                    <p:anim calcmode="lin" valueType="num">
                                      <p:cBhvr additive="base">
                                        <p:cTn id="17"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13" end="13"/>
                                            </p:txEl>
                                          </p:spTgt>
                                        </p:tgtEl>
                                        <p:attrNameLst>
                                          <p:attrName>style.visibility</p:attrName>
                                        </p:attrNameLst>
                                      </p:cBhvr>
                                      <p:to>
                                        <p:strVal val="visible"/>
                                      </p:to>
                                    </p:set>
                                    <p:anim calcmode="lin" valueType="num">
                                      <p:cBhvr additive="base">
                                        <p:cTn id="21"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14" end="14"/>
                                            </p:txEl>
                                          </p:spTgt>
                                        </p:tgtEl>
                                        <p:attrNameLst>
                                          <p:attrName>style.visibility</p:attrName>
                                        </p:attrNameLst>
                                      </p:cBhvr>
                                      <p:to>
                                        <p:strVal val="visible"/>
                                      </p:to>
                                    </p:set>
                                    <p:anim calcmode="lin" valueType="num">
                                      <p:cBhvr additive="base">
                                        <p:cTn id="25"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4" end="1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15" end="15"/>
                                            </p:txEl>
                                          </p:spTgt>
                                        </p:tgtEl>
                                        <p:attrNameLst>
                                          <p:attrName>style.visibility</p:attrName>
                                        </p:attrNameLst>
                                      </p:cBhvr>
                                      <p:to>
                                        <p:strVal val="visible"/>
                                      </p:to>
                                    </p:set>
                                    <p:anim calcmode="lin" valueType="num">
                                      <p:cBhvr additive="base">
                                        <p:cTn id="29"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17" end="17"/>
                                            </p:txEl>
                                          </p:spTgt>
                                        </p:tgtEl>
                                        <p:attrNameLst>
                                          <p:attrName>style.visibility</p:attrName>
                                        </p:attrNameLst>
                                      </p:cBhvr>
                                      <p:to>
                                        <p:strVal val="visible"/>
                                      </p:to>
                                    </p:set>
                                    <p:anim calcmode="lin" valueType="num">
                                      <p:cBhvr additive="base">
                                        <p:cTn id="35" dur="500" fill="hold"/>
                                        <p:tgtEl>
                                          <p:spTgt spid="5">
                                            <p:txEl>
                                              <p:pRg st="17" end="1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7778" y="0"/>
            <a:ext cx="9092213" cy="580531"/>
          </a:xfrm>
        </p:spPr>
        <p:txBody>
          <a:bodyPr>
            <a:noAutofit/>
          </a:bodyPr>
          <a:lstStyle/>
          <a:p>
            <a:r>
              <a:rPr lang="en-US" sz="4000" dirty="0"/>
              <a:t>Phasors and Impedance Review Quiz 6 of  6</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5BC2CE2-360A-4649-A94F-C58B6B2DE67D}"/>
                  </a:ext>
                </a:extLst>
              </p:cNvPr>
              <p:cNvSpPr txBox="1"/>
              <p:nvPr/>
            </p:nvSpPr>
            <p:spPr>
              <a:xfrm>
                <a:off x="383822" y="672023"/>
                <a:ext cx="11446934" cy="577081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fontAlgn="base">
                  <a:spcBef>
                    <a:spcPct val="0"/>
                  </a:spcBef>
                  <a:spcAft>
                    <a:spcPct val="0"/>
                  </a:spcAft>
                </a:pPr>
                <a:endParaRPr lang="en-US" sz="1350" dirty="0">
                  <a:solidFill>
                    <a:srgbClr val="000000"/>
                  </a:solidFill>
                  <a:latin typeface="Cambria" panose="02040503050406030204"/>
                  <a:ea typeface="Cambria Math" panose="02040503050406030204" pitchFamily="18" charset="0"/>
                  <a:cs typeface="Arial" panose="020B0604020202020204" pitchFamily="34" charset="0"/>
                </a:endParaRPr>
              </a:p>
              <a:p>
                <a:pPr marL="214313" indent="-214313">
                  <a:buFont typeface="Wingdings" panose="05000000000000000000" pitchFamily="2" charset="2"/>
                  <a:buChar char="Ø"/>
                </a:pPr>
                <a:r>
                  <a:rPr lang="en-US" dirty="0">
                    <a:solidFill>
                      <a:prstClr val="black"/>
                    </a:solidFill>
                  </a:rPr>
                  <a:t>Choose the best answer below regarding capacitor admittance.</a:t>
                </a:r>
              </a:p>
              <a:p>
                <a:pPr fontAlgn="base">
                  <a:spcBef>
                    <a:spcPct val="0"/>
                  </a:spcBef>
                  <a:spcAft>
                    <a:spcPct val="0"/>
                  </a:spcAft>
                </a:pPr>
                <a:endParaRPr lang="en-US" dirty="0">
                  <a:solidFill>
                    <a:prstClr val="black"/>
                  </a:solidFill>
                </a:endParaRPr>
              </a:p>
              <a:p>
                <a:pPr fontAlgn="base">
                  <a:spcBef>
                    <a:spcPct val="0"/>
                  </a:spcBef>
                  <a:spcAft>
                    <a:spcPct val="0"/>
                  </a:spcAft>
                </a:pPr>
                <a:r>
                  <a:rPr lang="en-US" dirty="0">
                    <a:solidFill>
                      <a:prstClr val="black"/>
                    </a:solidFill>
                  </a:rPr>
                  <a:t>	</a:t>
                </a:r>
                <a:r>
                  <a:rPr lang="en-US" dirty="0">
                    <a:solidFill>
                      <a:srgbClr val="000000"/>
                    </a:solidFill>
                  </a:rPr>
                  <a:t>1. </a:t>
                </a:r>
                <a14:m>
                  <m:oMath xmlns:m="http://schemas.openxmlformats.org/officeDocument/2006/math">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i="0" smtClean="0">
                            <a:solidFill>
                              <a:schemeClr val="bg1"/>
                            </a:solidFill>
                            <a:latin typeface="Cambria Math" panose="02040503050406030204" pitchFamily="18" charset="0"/>
                            <a:ea typeface="Cambria Math" panose="02040503050406030204" pitchFamily="18" charset="0"/>
                          </a:rPr>
                          <m:t>𝐘</m:t>
                        </m:r>
                      </m:e>
                      <m:sub>
                        <m:r>
                          <a:rPr lang="en-US" b="1">
                            <a:solidFill>
                              <a:schemeClr val="bg1"/>
                            </a:solidFill>
                            <a:latin typeface="Cambria Math" panose="02040503050406030204" pitchFamily="18" charset="0"/>
                            <a:ea typeface="Cambria Math" panose="02040503050406030204" pitchFamily="18" charset="0"/>
                          </a:rPr>
                          <m:t>𝐂</m:t>
                        </m:r>
                      </m:sub>
                    </m:sSub>
                    <m:r>
                      <a:rPr lang="en-US">
                        <a:solidFill>
                          <a:schemeClr val="bg1"/>
                        </a:solidFill>
                        <a:latin typeface="Cambria Math" panose="02040503050406030204" pitchFamily="18" charset="0"/>
                        <a:ea typeface="Cambria Math" panose="02040503050406030204" pitchFamily="18" charset="0"/>
                      </a:rPr>
                      <m:t>=</m:t>
                    </m:r>
                    <m:d>
                      <m:dPr>
                        <m:ctrlPr>
                          <a:rPr lang="en-US" i="1" smtClean="0">
                            <a:solidFill>
                              <a:schemeClr val="bg1"/>
                            </a:solidFill>
                            <a:latin typeface="Cambria Math" panose="02040503050406030204" pitchFamily="18" charset="0"/>
                            <a:ea typeface="Cambria Math" panose="02040503050406030204" pitchFamily="18" charset="0"/>
                          </a:rPr>
                        </m:ctrlPr>
                      </m:dPr>
                      <m:e>
                        <m:f>
                          <m:fPr>
                            <m:type m:val="lin"/>
                            <m:ctrlPr>
                              <a:rPr lang="en-US" i="1" smtClean="0">
                                <a:solidFill>
                                  <a:schemeClr val="bg1"/>
                                </a:solidFill>
                                <a:latin typeface="Cambria Math" panose="02040503050406030204" pitchFamily="18" charset="0"/>
                                <a:ea typeface="Cambria Math" panose="02040503050406030204" pitchFamily="18" charset="0"/>
                              </a:rPr>
                            </m:ctrlPr>
                          </m:fPr>
                          <m:num>
                            <m:r>
                              <a:rPr lang="en-US">
                                <a:solidFill>
                                  <a:schemeClr val="bg1"/>
                                </a:solidFill>
                                <a:latin typeface="Cambria Math" panose="02040503050406030204" pitchFamily="18" charset="0"/>
                                <a:ea typeface="Cambria Math" panose="02040503050406030204" pitchFamily="18" charset="0"/>
                              </a:rPr>
                              <m:t>1</m:t>
                            </m:r>
                          </m:num>
                          <m:den>
                            <m:r>
                              <a:rPr lang="en-US">
                                <a:solidFill>
                                  <a:schemeClr val="bg1"/>
                                </a:solidFill>
                                <a:latin typeface="Cambria Math" panose="02040503050406030204" pitchFamily="18" charset="0"/>
                                <a:ea typeface="Cambria Math" panose="02040503050406030204" pitchFamily="18" charset="0"/>
                              </a:rPr>
                              <m:t>2</m:t>
                            </m:r>
                            <m:r>
                              <m:rPr>
                                <m:sty m:val="p"/>
                              </m:rPr>
                              <a:rPr lang="en-US">
                                <a:solidFill>
                                  <a:schemeClr val="bg1"/>
                                </a:solidFill>
                                <a:latin typeface="Cambria Math" panose="02040503050406030204" pitchFamily="18" charset="0"/>
                                <a:ea typeface="Cambria Math" panose="02040503050406030204" pitchFamily="18" charset="0"/>
                              </a:rPr>
                              <m:t>πfC</m:t>
                            </m:r>
                          </m:den>
                        </m:f>
                      </m:e>
                    </m:d>
                    <m:r>
                      <a:rPr lang="en-US">
                        <a:solidFill>
                          <a:schemeClr val="bg1"/>
                        </a:solidFill>
                        <a:latin typeface="Cambria Math" panose="02040503050406030204" pitchFamily="18" charset="0"/>
                        <a:ea typeface="Cambria Math" panose="02040503050406030204" pitchFamily="18" charset="0"/>
                      </a:rPr>
                      <m:t>∠</m:t>
                    </m:r>
                    <m:d>
                      <m:dPr>
                        <m:ctrlPr>
                          <a:rPr lang="en-US" i="1">
                            <a:solidFill>
                              <a:schemeClr val="bg1"/>
                            </a:solidFill>
                            <a:latin typeface="Cambria Math" panose="02040503050406030204" pitchFamily="18" charset="0"/>
                            <a:ea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−90</m:t>
                        </m:r>
                        <m:r>
                          <a:rPr lang="en-US" i="1">
                            <a:solidFill>
                              <a:schemeClr val="bg1"/>
                            </a:solidFill>
                            <a:latin typeface="Cambria Math" panose="02040503050406030204" pitchFamily="18" charset="0"/>
                            <a:ea typeface="Cambria Math" panose="02040503050406030204" pitchFamily="18" charset="0"/>
                          </a:rPr>
                          <m:t>˚</m:t>
                        </m:r>
                      </m:e>
                    </m:d>
                    <m:r>
                      <a:rPr lang="en-US" i="1">
                        <a:solidFill>
                          <a:schemeClr val="bg1"/>
                        </a:solidFill>
                        <a:latin typeface="Cambria Math" panose="02040503050406030204" pitchFamily="18" charset="0"/>
                        <a:ea typeface="Cambria Math" panose="02040503050406030204" pitchFamily="18" charset="0"/>
                      </a:rPr>
                      <m:t>.</m:t>
                    </m:r>
                  </m:oMath>
                </a14:m>
                <a:endParaRPr lang="en-US" dirty="0">
                  <a:solidFill>
                    <a:schemeClr val="bg1"/>
                  </a:solidFill>
                </a:endParaRPr>
              </a:p>
              <a:p>
                <a:pPr fontAlgn="base">
                  <a:spcBef>
                    <a:spcPct val="0"/>
                  </a:spcBef>
                  <a:spcAft>
                    <a:spcPct val="0"/>
                  </a:spcAft>
                </a:pPr>
                <a:r>
                  <a:rPr lang="en-US" dirty="0">
                    <a:solidFill>
                      <a:schemeClr val="bg1"/>
                    </a:solidFill>
                  </a:rPr>
                  <a:t>	2. </a:t>
                </a:r>
                <a14:m>
                  <m:oMath xmlns:m="http://schemas.openxmlformats.org/officeDocument/2006/math">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i="0" smtClean="0">
                            <a:solidFill>
                              <a:schemeClr val="bg1"/>
                            </a:solidFill>
                            <a:latin typeface="Cambria Math" panose="02040503050406030204" pitchFamily="18" charset="0"/>
                            <a:ea typeface="Cambria Math" panose="02040503050406030204" pitchFamily="18" charset="0"/>
                          </a:rPr>
                          <m:t>𝐘</m:t>
                        </m:r>
                      </m:e>
                      <m:sub>
                        <m:r>
                          <a:rPr lang="en-US" b="1">
                            <a:solidFill>
                              <a:schemeClr val="bg1"/>
                            </a:solidFill>
                            <a:latin typeface="Cambria Math" panose="02040503050406030204" pitchFamily="18" charset="0"/>
                            <a:ea typeface="Cambria Math" panose="02040503050406030204" pitchFamily="18" charset="0"/>
                          </a:rPr>
                          <m:t>𝐂</m:t>
                        </m:r>
                      </m:sub>
                    </m:sSub>
                    <m:r>
                      <a:rPr lang="en-US">
                        <a:solidFill>
                          <a:schemeClr val="bg1"/>
                        </a:solidFill>
                        <a:latin typeface="Cambria Math" panose="02040503050406030204" pitchFamily="18" charset="0"/>
                        <a:ea typeface="Cambria Math" panose="02040503050406030204" pitchFamily="18" charset="0"/>
                      </a:rPr>
                      <m:t>=</m:t>
                    </m:r>
                    <m:d>
                      <m:dPr>
                        <m:ctrlPr>
                          <a:rPr lang="en-US" i="1" smtClean="0">
                            <a:solidFill>
                              <a:schemeClr val="bg1"/>
                            </a:solidFill>
                            <a:latin typeface="Cambria Math" panose="02040503050406030204" pitchFamily="18" charset="0"/>
                            <a:ea typeface="Cambria Math" panose="02040503050406030204" pitchFamily="18" charset="0"/>
                          </a:rPr>
                        </m:ctrlPr>
                      </m:dPr>
                      <m:e>
                        <m:r>
                          <a:rPr lang="en-US" i="0" smtClean="0">
                            <a:solidFill>
                              <a:schemeClr val="bg1"/>
                            </a:solidFill>
                            <a:latin typeface="Cambria Math" panose="02040503050406030204" pitchFamily="18" charset="0"/>
                            <a:ea typeface="Cambria Math" panose="02040503050406030204" pitchFamily="18" charset="0"/>
                          </a:rPr>
                          <m:t>2</m:t>
                        </m:r>
                        <m:r>
                          <m:rPr>
                            <m:sty m:val="p"/>
                          </m:rPr>
                          <a:rPr lang="en-US" i="0" smtClean="0">
                            <a:solidFill>
                              <a:schemeClr val="bg1"/>
                            </a:solidFill>
                            <a:latin typeface="Cambria Math" panose="02040503050406030204" pitchFamily="18" charset="0"/>
                            <a:ea typeface="Cambria Math" panose="02040503050406030204" pitchFamily="18" charset="0"/>
                          </a:rPr>
                          <m:t>πfC</m:t>
                        </m:r>
                      </m:e>
                    </m:d>
                    <m:r>
                      <a:rPr lang="en-US">
                        <a:solidFill>
                          <a:schemeClr val="bg1"/>
                        </a:solidFill>
                        <a:latin typeface="Cambria Math" panose="02040503050406030204" pitchFamily="18" charset="0"/>
                        <a:ea typeface="Cambria Math" panose="02040503050406030204" pitchFamily="18" charset="0"/>
                      </a:rPr>
                      <m:t>∠</m:t>
                    </m:r>
                    <m:d>
                      <m:dPr>
                        <m:ctrlPr>
                          <a:rPr lang="en-US" i="1">
                            <a:solidFill>
                              <a:schemeClr val="bg1"/>
                            </a:solidFill>
                            <a:latin typeface="Cambria Math" panose="02040503050406030204" pitchFamily="18" charset="0"/>
                            <a:ea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−90</m:t>
                        </m:r>
                        <m:r>
                          <a:rPr lang="en-US" i="1">
                            <a:solidFill>
                              <a:schemeClr val="bg1"/>
                            </a:solidFill>
                            <a:latin typeface="Cambria Math" panose="02040503050406030204" pitchFamily="18" charset="0"/>
                            <a:ea typeface="Cambria Math" panose="02040503050406030204" pitchFamily="18" charset="0"/>
                          </a:rPr>
                          <m:t>˚</m:t>
                        </m:r>
                      </m:e>
                    </m:d>
                    <m:r>
                      <a:rPr lang="en-US" i="1">
                        <a:solidFill>
                          <a:schemeClr val="bg1"/>
                        </a:solidFill>
                        <a:latin typeface="Cambria Math" panose="02040503050406030204" pitchFamily="18" charset="0"/>
                        <a:ea typeface="Cambria Math" panose="02040503050406030204" pitchFamily="18" charset="0"/>
                      </a:rPr>
                      <m:t>.</m:t>
                    </m:r>
                  </m:oMath>
                </a14:m>
                <a:endParaRPr lang="en-US" dirty="0">
                  <a:solidFill>
                    <a:schemeClr val="bg1"/>
                  </a:solidFill>
                </a:endParaRPr>
              </a:p>
              <a:p>
                <a:pPr fontAlgn="base">
                  <a:spcBef>
                    <a:spcPct val="0"/>
                  </a:spcBef>
                  <a:spcAft>
                    <a:spcPct val="0"/>
                  </a:spcAft>
                </a:pPr>
                <a:r>
                  <a:rPr lang="en-US" dirty="0">
                    <a:solidFill>
                      <a:schemeClr val="bg1"/>
                    </a:solidFill>
                  </a:rPr>
                  <a:t>	3. </a:t>
                </a:r>
                <a14:m>
                  <m:oMath xmlns:m="http://schemas.openxmlformats.org/officeDocument/2006/math">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i="0" smtClean="0">
                            <a:solidFill>
                              <a:schemeClr val="bg1"/>
                            </a:solidFill>
                            <a:latin typeface="Cambria Math" panose="02040503050406030204" pitchFamily="18" charset="0"/>
                            <a:ea typeface="Cambria Math" panose="02040503050406030204" pitchFamily="18" charset="0"/>
                          </a:rPr>
                          <m:t>𝐘</m:t>
                        </m:r>
                      </m:e>
                      <m:sub>
                        <m:r>
                          <a:rPr lang="en-US" b="1">
                            <a:solidFill>
                              <a:schemeClr val="bg1"/>
                            </a:solidFill>
                            <a:latin typeface="Cambria Math" panose="02040503050406030204" pitchFamily="18" charset="0"/>
                            <a:ea typeface="Cambria Math" panose="02040503050406030204" pitchFamily="18" charset="0"/>
                          </a:rPr>
                          <m:t>𝐂</m:t>
                        </m:r>
                      </m:sub>
                    </m:sSub>
                    <m:r>
                      <a:rPr lang="en-US">
                        <a:solidFill>
                          <a:schemeClr val="bg1"/>
                        </a:solidFill>
                        <a:latin typeface="Cambria Math" panose="02040503050406030204" pitchFamily="18" charset="0"/>
                        <a:ea typeface="Cambria Math" panose="02040503050406030204" pitchFamily="18" charset="0"/>
                      </a:rPr>
                      <m:t>=</m:t>
                    </m:r>
                    <m:d>
                      <m:dPr>
                        <m:ctrlPr>
                          <a:rPr lang="en-US" i="1" smtClean="0">
                            <a:solidFill>
                              <a:schemeClr val="bg1"/>
                            </a:solidFill>
                            <a:latin typeface="Cambria Math" panose="02040503050406030204" pitchFamily="18" charset="0"/>
                            <a:ea typeface="Cambria Math" panose="02040503050406030204" pitchFamily="18" charset="0"/>
                          </a:rPr>
                        </m:ctrlPr>
                      </m:dPr>
                      <m:e>
                        <m:f>
                          <m:fPr>
                            <m:type m:val="lin"/>
                            <m:ctrlPr>
                              <a:rPr lang="en-US" i="1" smtClean="0">
                                <a:solidFill>
                                  <a:schemeClr val="bg1"/>
                                </a:solidFill>
                                <a:latin typeface="Cambria Math" panose="02040503050406030204" pitchFamily="18" charset="0"/>
                                <a:ea typeface="Cambria Math" panose="02040503050406030204" pitchFamily="18" charset="0"/>
                              </a:rPr>
                            </m:ctrlPr>
                          </m:fPr>
                          <m:num>
                            <m:r>
                              <a:rPr lang="en-US">
                                <a:solidFill>
                                  <a:schemeClr val="bg1"/>
                                </a:solidFill>
                                <a:latin typeface="Cambria Math" panose="02040503050406030204" pitchFamily="18" charset="0"/>
                                <a:ea typeface="Cambria Math" panose="02040503050406030204" pitchFamily="18" charset="0"/>
                              </a:rPr>
                              <m:t>1</m:t>
                            </m:r>
                          </m:num>
                          <m:den>
                            <m:r>
                              <a:rPr lang="en-US">
                                <a:solidFill>
                                  <a:schemeClr val="bg1"/>
                                </a:solidFill>
                                <a:latin typeface="Cambria Math" panose="02040503050406030204" pitchFamily="18" charset="0"/>
                                <a:ea typeface="Cambria Math" panose="02040503050406030204" pitchFamily="18" charset="0"/>
                              </a:rPr>
                              <m:t>2</m:t>
                            </m:r>
                            <m:r>
                              <m:rPr>
                                <m:sty m:val="p"/>
                              </m:rPr>
                              <a:rPr lang="en-US">
                                <a:solidFill>
                                  <a:schemeClr val="bg1"/>
                                </a:solidFill>
                                <a:latin typeface="Cambria Math" panose="02040503050406030204" pitchFamily="18" charset="0"/>
                                <a:ea typeface="Cambria Math" panose="02040503050406030204" pitchFamily="18" charset="0"/>
                              </a:rPr>
                              <m:t>πfC</m:t>
                            </m:r>
                          </m:den>
                        </m:f>
                      </m:e>
                    </m:d>
                    <m:r>
                      <a:rPr lang="en-US">
                        <a:solidFill>
                          <a:schemeClr val="bg1"/>
                        </a:solidFill>
                        <a:latin typeface="Cambria Math" panose="02040503050406030204" pitchFamily="18" charset="0"/>
                        <a:ea typeface="Cambria Math" panose="02040503050406030204" pitchFamily="18" charset="0"/>
                      </a:rPr>
                      <m:t>∠</m:t>
                    </m:r>
                    <m:d>
                      <m:dPr>
                        <m:ctrlPr>
                          <a:rPr lang="en-US" i="1">
                            <a:solidFill>
                              <a:schemeClr val="bg1"/>
                            </a:solidFill>
                            <a:latin typeface="Cambria Math" panose="02040503050406030204" pitchFamily="18" charset="0"/>
                            <a:ea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90</m:t>
                        </m:r>
                        <m:r>
                          <a:rPr lang="en-US" i="1">
                            <a:solidFill>
                              <a:schemeClr val="bg1"/>
                            </a:solidFill>
                            <a:latin typeface="Cambria Math" panose="02040503050406030204" pitchFamily="18" charset="0"/>
                            <a:ea typeface="Cambria Math" panose="02040503050406030204" pitchFamily="18" charset="0"/>
                          </a:rPr>
                          <m:t>˚</m:t>
                        </m:r>
                      </m:e>
                    </m:d>
                  </m:oMath>
                </a14:m>
                <a:r>
                  <a:rPr lang="en-US" dirty="0">
                    <a:solidFill>
                      <a:schemeClr val="bg1"/>
                    </a:solidFill>
                  </a:rPr>
                  <a:t>.</a:t>
                </a:r>
              </a:p>
              <a:p>
                <a:pPr fontAlgn="base">
                  <a:spcBef>
                    <a:spcPct val="0"/>
                  </a:spcBef>
                  <a:spcAft>
                    <a:spcPct val="0"/>
                  </a:spcAft>
                </a:pPr>
                <a:r>
                  <a:rPr lang="en-US" dirty="0">
                    <a:solidFill>
                      <a:schemeClr val="bg1"/>
                    </a:solidFill>
                  </a:rPr>
                  <a:t>	4. </a:t>
                </a:r>
                <a14:m>
                  <m:oMath xmlns:m="http://schemas.openxmlformats.org/officeDocument/2006/math">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i="0" smtClean="0">
                            <a:solidFill>
                              <a:schemeClr val="bg1"/>
                            </a:solidFill>
                            <a:latin typeface="Cambria Math" panose="02040503050406030204" pitchFamily="18" charset="0"/>
                            <a:ea typeface="Cambria Math" panose="02040503050406030204" pitchFamily="18" charset="0"/>
                          </a:rPr>
                          <m:t>𝐘</m:t>
                        </m:r>
                      </m:e>
                      <m:sub>
                        <m:r>
                          <a:rPr lang="en-US" b="1">
                            <a:solidFill>
                              <a:schemeClr val="bg1"/>
                            </a:solidFill>
                            <a:latin typeface="Cambria Math" panose="02040503050406030204" pitchFamily="18" charset="0"/>
                            <a:ea typeface="Cambria Math" panose="02040503050406030204" pitchFamily="18" charset="0"/>
                          </a:rPr>
                          <m:t>𝐂</m:t>
                        </m:r>
                      </m:sub>
                    </m:sSub>
                    <m:r>
                      <a:rPr lang="en-US">
                        <a:solidFill>
                          <a:schemeClr val="bg1"/>
                        </a:solidFill>
                        <a:latin typeface="Cambria Math" panose="02040503050406030204" pitchFamily="18" charset="0"/>
                        <a:ea typeface="Cambria Math" panose="02040503050406030204" pitchFamily="18" charset="0"/>
                      </a:rPr>
                      <m:t>=</m:t>
                    </m:r>
                    <m:d>
                      <m:dPr>
                        <m:ctrlPr>
                          <a:rPr lang="en-US" i="1" smtClean="0">
                            <a:solidFill>
                              <a:schemeClr val="bg1"/>
                            </a:solidFill>
                            <a:latin typeface="Cambria Math" panose="02040503050406030204" pitchFamily="18" charset="0"/>
                            <a:ea typeface="Cambria Math" panose="02040503050406030204" pitchFamily="18" charset="0"/>
                          </a:rPr>
                        </m:ctrlPr>
                      </m:dPr>
                      <m:e>
                        <m:r>
                          <a:rPr lang="en-US" i="0" smtClean="0">
                            <a:solidFill>
                              <a:schemeClr val="bg1"/>
                            </a:solidFill>
                            <a:latin typeface="Cambria Math" panose="02040503050406030204" pitchFamily="18" charset="0"/>
                            <a:ea typeface="Cambria Math" panose="02040503050406030204" pitchFamily="18" charset="0"/>
                          </a:rPr>
                          <m:t>2</m:t>
                        </m:r>
                        <m:r>
                          <m:rPr>
                            <m:sty m:val="p"/>
                          </m:rPr>
                          <a:rPr lang="en-US" i="0" smtClean="0">
                            <a:solidFill>
                              <a:schemeClr val="bg1"/>
                            </a:solidFill>
                            <a:latin typeface="Cambria Math" panose="02040503050406030204" pitchFamily="18" charset="0"/>
                            <a:ea typeface="Cambria Math" panose="02040503050406030204" pitchFamily="18" charset="0"/>
                          </a:rPr>
                          <m:t>πfC</m:t>
                        </m:r>
                      </m:e>
                    </m:d>
                    <m:r>
                      <a:rPr lang="en-US">
                        <a:solidFill>
                          <a:schemeClr val="bg1"/>
                        </a:solidFill>
                        <a:latin typeface="Cambria Math" panose="02040503050406030204" pitchFamily="18" charset="0"/>
                        <a:ea typeface="Cambria Math" panose="02040503050406030204" pitchFamily="18" charset="0"/>
                      </a:rPr>
                      <m:t>∠</m:t>
                    </m:r>
                    <m:d>
                      <m:dPr>
                        <m:ctrlPr>
                          <a:rPr lang="en-US" i="1">
                            <a:solidFill>
                              <a:schemeClr val="bg1"/>
                            </a:solidFill>
                            <a:latin typeface="Cambria Math" panose="02040503050406030204" pitchFamily="18" charset="0"/>
                            <a:ea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90</m:t>
                        </m:r>
                        <m:r>
                          <a:rPr lang="en-US" i="1">
                            <a:solidFill>
                              <a:schemeClr val="bg1"/>
                            </a:solidFill>
                            <a:latin typeface="Cambria Math" panose="02040503050406030204" pitchFamily="18" charset="0"/>
                            <a:ea typeface="Cambria Math" panose="02040503050406030204" pitchFamily="18" charset="0"/>
                          </a:rPr>
                          <m:t>˚</m:t>
                        </m:r>
                      </m:e>
                    </m:d>
                  </m:oMath>
                </a14:m>
                <a:r>
                  <a:rPr lang="en-US" dirty="0">
                    <a:solidFill>
                      <a:schemeClr val="bg1"/>
                    </a:solidFill>
                  </a:rPr>
                  <a:t>.</a:t>
                </a:r>
              </a:p>
              <a:p>
                <a:pPr fontAlgn="base">
                  <a:spcBef>
                    <a:spcPct val="0"/>
                  </a:spcBef>
                  <a:spcAft>
                    <a:spcPct val="0"/>
                  </a:spcAft>
                </a:pPr>
                <a:endParaRPr lang="en-US" dirty="0">
                  <a:solidFill>
                    <a:srgbClr val="000000"/>
                  </a:solidFill>
                </a:endParaRPr>
              </a:p>
              <a:p>
                <a:pPr marL="557213" lvl="1" indent="-214313">
                  <a:buFont typeface="Arial" panose="020B0604020202020204" pitchFamily="34" charset="0"/>
                  <a:buChar char="•"/>
                </a:pPr>
                <a14:m>
                  <m:oMath xmlns:m="http://schemas.openxmlformats.org/officeDocument/2006/math">
                    <m:r>
                      <m:rPr>
                        <m:nor/>
                      </m:rPr>
                      <a:rPr lang="en-US" dirty="0">
                        <a:solidFill>
                          <a:srgbClr val="FF0000"/>
                        </a:solidFill>
                        <a:latin typeface="Cambria Math" panose="02040503050406030204" pitchFamily="18" charset="0"/>
                        <a:ea typeface="Cambria Math" panose="02040503050406030204" pitchFamily="18" charset="0"/>
                      </a:rPr>
                      <m:t>4</m:t>
                    </m:r>
                    <m:r>
                      <m:rPr>
                        <m:nor/>
                      </m:rPr>
                      <a:rPr lang="en-US" dirty="0">
                        <a:solidFill>
                          <a:srgbClr val="FF0000"/>
                        </a:solidFill>
                        <a:ea typeface="Cambria Math" panose="02040503050406030204" pitchFamily="18" charset="0"/>
                      </a:rPr>
                      <m:t>. </m:t>
                    </m:r>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0" smtClean="0">
                            <a:solidFill>
                              <a:srgbClr val="FF0000"/>
                            </a:solidFill>
                            <a:latin typeface="Cambria Math" panose="02040503050406030204" pitchFamily="18" charset="0"/>
                            <a:ea typeface="Cambria Math" panose="02040503050406030204" pitchFamily="18" charset="0"/>
                          </a:rPr>
                          <m:t>𝐘</m:t>
                        </m:r>
                      </m:e>
                      <m:sub>
                        <m:r>
                          <a:rPr lang="en-US" b="1" i="0" smtClean="0">
                            <a:solidFill>
                              <a:srgbClr val="FF0000"/>
                            </a:solidFill>
                            <a:latin typeface="Cambria Math" panose="02040503050406030204" pitchFamily="18" charset="0"/>
                            <a:ea typeface="Cambria Math" panose="02040503050406030204" pitchFamily="18" charset="0"/>
                          </a:rPr>
                          <m:t>𝐂</m:t>
                        </m:r>
                      </m:sub>
                    </m:sSub>
                    <m:r>
                      <a:rPr lang="en-US" b="1" i="1" smtClean="0">
                        <a:solidFill>
                          <a:srgbClr val="FF0000"/>
                        </a:solidFill>
                        <a:latin typeface="Cambria Math" panose="02040503050406030204" pitchFamily="18" charset="0"/>
                        <a:ea typeface="Cambria Math" panose="02040503050406030204" pitchFamily="18" charset="0"/>
                      </a:rPr>
                      <m:t>=</m:t>
                    </m:r>
                    <m:f>
                      <m:fPr>
                        <m:type m:val="lin"/>
                        <m:ctrlPr>
                          <a:rPr lang="en-US" b="1" i="1" smtClean="0">
                            <a:solidFill>
                              <a:srgbClr val="FF0000"/>
                            </a:solidFill>
                            <a:latin typeface="Cambria Math" panose="02040503050406030204" pitchFamily="18" charset="0"/>
                            <a:ea typeface="Cambria Math" panose="02040503050406030204" pitchFamily="18" charset="0"/>
                          </a:rPr>
                        </m:ctrlPr>
                      </m:fPr>
                      <m:num>
                        <m:r>
                          <a:rPr lang="en-US" b="1" i="1" smtClean="0">
                            <a:solidFill>
                              <a:srgbClr val="FF0000"/>
                            </a:solidFill>
                            <a:latin typeface="Cambria Math" panose="02040503050406030204" pitchFamily="18" charset="0"/>
                            <a:ea typeface="Cambria Math" panose="02040503050406030204" pitchFamily="18" charset="0"/>
                          </a:rPr>
                          <m:t>𝟏</m:t>
                        </m:r>
                      </m:num>
                      <m:den>
                        <m:sSub>
                          <m:sSubPr>
                            <m:ctrlPr>
                              <a:rPr lang="en-US" b="1" i="1" smtClean="0">
                                <a:solidFill>
                                  <a:srgbClr val="FF0000"/>
                                </a:solidFill>
                                <a:latin typeface="Cambria Math" panose="02040503050406030204" pitchFamily="18" charset="0"/>
                                <a:ea typeface="Cambria Math" panose="02040503050406030204" pitchFamily="18" charset="0"/>
                              </a:rPr>
                            </m:ctrlPr>
                          </m:sSubPr>
                          <m:e>
                            <m:r>
                              <a:rPr lang="en-US" b="1">
                                <a:solidFill>
                                  <a:srgbClr val="FF0000"/>
                                </a:solidFill>
                                <a:latin typeface="Cambria Math" panose="02040503050406030204" pitchFamily="18" charset="0"/>
                                <a:ea typeface="Cambria Math" panose="02040503050406030204" pitchFamily="18" charset="0"/>
                              </a:rPr>
                              <m:t>𝐙</m:t>
                            </m:r>
                          </m:e>
                          <m:sub>
                            <m:r>
                              <a:rPr lang="en-US" b="1">
                                <a:solidFill>
                                  <a:srgbClr val="FF0000"/>
                                </a:solidFill>
                                <a:latin typeface="Cambria Math" panose="02040503050406030204" pitchFamily="18" charset="0"/>
                                <a:ea typeface="Cambria Math" panose="02040503050406030204" pitchFamily="18" charset="0"/>
                              </a:rPr>
                              <m:t>𝐂</m:t>
                            </m:r>
                          </m:sub>
                        </m:sSub>
                      </m:den>
                    </m:f>
                    <m:r>
                      <a:rPr lang="en-US">
                        <a:solidFill>
                          <a:srgbClr val="FF0000"/>
                        </a:solidFill>
                        <a:latin typeface="Cambria Math" panose="02040503050406030204" pitchFamily="18" charset="0"/>
                        <a:ea typeface="Cambria Math" panose="02040503050406030204" pitchFamily="18" charset="0"/>
                      </a:rPr>
                      <m:t>=</m:t>
                    </m:r>
                    <m:r>
                      <m:rPr>
                        <m:sty m:val="p"/>
                      </m:rPr>
                      <a:rPr lang="en-US" b="0" i="0" smtClean="0">
                        <a:solidFill>
                          <a:srgbClr val="FF0000"/>
                        </a:solidFill>
                        <a:latin typeface="Cambria Math" panose="02040503050406030204" pitchFamily="18" charset="0"/>
                        <a:ea typeface="Cambria Math" panose="02040503050406030204" pitchFamily="18" charset="0"/>
                      </a:rPr>
                      <m:t>j</m:t>
                    </m:r>
                    <m:r>
                      <m:rPr>
                        <m:sty m:val="p"/>
                      </m:rPr>
                      <a:rPr lang="en-US" i="0" smtClean="0">
                        <a:solidFill>
                          <a:srgbClr val="FF0000"/>
                        </a:solidFill>
                        <a:latin typeface="Cambria Math" panose="02040503050406030204" pitchFamily="18" charset="0"/>
                        <a:ea typeface="Cambria Math" panose="02040503050406030204" pitchFamily="18" charset="0"/>
                      </a:rPr>
                      <m:t>ω</m:t>
                    </m:r>
                    <m:r>
                      <m:rPr>
                        <m:sty m:val="p"/>
                      </m:rPr>
                      <a:rPr lang="en-US" b="0" i="0" smtClean="0">
                        <a:solidFill>
                          <a:srgbClr val="FF0000"/>
                        </a:solidFill>
                        <a:latin typeface="Cambria Math" panose="02040503050406030204" pitchFamily="18" charset="0"/>
                        <a:ea typeface="Cambria Math" panose="02040503050406030204" pitchFamily="18" charset="0"/>
                      </a:rPr>
                      <m:t>C</m:t>
                    </m:r>
                    <m:r>
                      <a:rPr lang="en-US" b="0" i="1" smtClean="0">
                        <a:solidFill>
                          <a:srgbClr val="FF0000"/>
                        </a:solidFill>
                        <a:latin typeface="Cambria Math" panose="02040503050406030204" pitchFamily="18" charset="0"/>
                        <a:ea typeface="Cambria Math" panose="02040503050406030204" pitchFamily="18" charset="0"/>
                      </a:rPr>
                      <m:t>=</m:t>
                    </m:r>
                    <m:d>
                      <m:dPr>
                        <m:ctrlPr>
                          <a:rPr lang="en-US" i="1" smtClean="0">
                            <a:solidFill>
                              <a:srgbClr val="FF0000"/>
                            </a:solidFill>
                            <a:latin typeface="Cambria Math" panose="02040503050406030204" pitchFamily="18" charset="0"/>
                            <a:ea typeface="Cambria Math" panose="02040503050406030204" pitchFamily="18" charset="0"/>
                          </a:rPr>
                        </m:ctrlPr>
                      </m:dPr>
                      <m:e>
                        <m:r>
                          <a:rPr lang="en-US" i="0" smtClean="0">
                            <a:solidFill>
                              <a:srgbClr val="FF0000"/>
                            </a:solidFill>
                            <a:latin typeface="Cambria Math" panose="02040503050406030204" pitchFamily="18" charset="0"/>
                            <a:ea typeface="Cambria Math" panose="02040503050406030204" pitchFamily="18" charset="0"/>
                          </a:rPr>
                          <m:t>2</m:t>
                        </m:r>
                        <m:r>
                          <m:rPr>
                            <m:sty m:val="p"/>
                          </m:rPr>
                          <a:rPr lang="en-US" i="0" smtClean="0">
                            <a:solidFill>
                              <a:srgbClr val="FF0000"/>
                            </a:solidFill>
                            <a:latin typeface="Cambria Math" panose="02040503050406030204" pitchFamily="18" charset="0"/>
                            <a:ea typeface="Cambria Math" panose="02040503050406030204" pitchFamily="18" charset="0"/>
                          </a:rPr>
                          <m:t>πfC</m:t>
                        </m:r>
                      </m:e>
                    </m:d>
                    <m:r>
                      <a:rPr lang="en-US">
                        <a:solidFill>
                          <a:srgbClr val="FF0000"/>
                        </a:solidFill>
                        <a:latin typeface="Cambria Math" panose="02040503050406030204" pitchFamily="18" charset="0"/>
                        <a:ea typeface="Cambria Math" panose="02040503050406030204" pitchFamily="18" charset="0"/>
                      </a:rPr>
                      <m:t>∠</m:t>
                    </m:r>
                    <m:d>
                      <m:dPr>
                        <m:ctrlPr>
                          <a:rPr lang="en-US" i="1">
                            <a:solidFill>
                              <a:srgbClr val="FF0000"/>
                            </a:solidFill>
                            <a:latin typeface="Cambria Math" panose="02040503050406030204" pitchFamily="18" charset="0"/>
                            <a:ea typeface="Cambria Math" panose="02040503050406030204" pitchFamily="18" charset="0"/>
                          </a:rPr>
                        </m:ctrlPr>
                      </m:dPr>
                      <m:e>
                        <m:r>
                          <a:rPr lang="en-US">
                            <a:solidFill>
                              <a:srgbClr val="FF0000"/>
                            </a:solidFill>
                            <a:latin typeface="Cambria Math" panose="02040503050406030204" pitchFamily="18" charset="0"/>
                            <a:ea typeface="Cambria Math" panose="02040503050406030204" pitchFamily="18" charset="0"/>
                          </a:rPr>
                          <m:t>90</m:t>
                        </m:r>
                        <m:r>
                          <a:rPr lang="en-US" i="1">
                            <a:solidFill>
                              <a:srgbClr val="FF0000"/>
                            </a:solidFill>
                            <a:latin typeface="Cambria Math" panose="02040503050406030204" pitchFamily="18" charset="0"/>
                            <a:ea typeface="Cambria Math" panose="02040503050406030204" pitchFamily="18" charset="0"/>
                          </a:rPr>
                          <m:t>˚</m:t>
                        </m:r>
                      </m:e>
                    </m:d>
                    <m:r>
                      <a:rPr lang="en-US" i="1">
                        <a:solidFill>
                          <a:srgbClr val="FF0000"/>
                        </a:solidFill>
                        <a:latin typeface="Cambria Math" panose="02040503050406030204" pitchFamily="18" charset="0"/>
                        <a:ea typeface="Cambria Math" panose="02040503050406030204" pitchFamily="18" charset="0"/>
                      </a:rPr>
                      <m:t>.</m:t>
                    </m:r>
                  </m:oMath>
                </a14:m>
                <a:endParaRPr lang="en-US" dirty="0">
                  <a:solidFill>
                    <a:srgbClr val="FF0000"/>
                  </a:solidFill>
                </a:endParaRPr>
              </a:p>
              <a:p>
                <a:pPr marL="214313" indent="-214313">
                  <a:buFont typeface="Wingdings" panose="05000000000000000000" pitchFamily="2" charset="2"/>
                  <a:buChar char="Ø"/>
                </a:pPr>
                <a:endParaRPr lang="en-US" dirty="0">
                  <a:solidFill>
                    <a:prstClr val="black"/>
                  </a:solidFill>
                  <a:latin typeface="Cambria" panose="02040503050406030204"/>
                </a:endParaRPr>
              </a:p>
              <a:p>
                <a:pPr marL="214313" indent="-214313">
                  <a:buFont typeface="Wingdings" panose="05000000000000000000" pitchFamily="2" charset="2"/>
                  <a:buChar char="Ø"/>
                </a:pPr>
                <a:r>
                  <a:rPr lang="en-US" dirty="0">
                    <a:solidFill>
                      <a:prstClr val="black"/>
                    </a:solidFill>
                    <a:latin typeface="Cambria" panose="02040503050406030204"/>
                  </a:rPr>
                  <a:t>Choose the best answer below regarding why impedance, rather than just resistance, is employed for circuits involving inductors and capacitors.</a:t>
                </a:r>
              </a:p>
              <a:p>
                <a:pPr fontAlgn="base">
                  <a:spcBef>
                    <a:spcPct val="0"/>
                  </a:spcBef>
                  <a:spcAft>
                    <a:spcPct val="0"/>
                  </a:spcAft>
                </a:pPr>
                <a:endParaRPr lang="en-US" dirty="0">
                  <a:solidFill>
                    <a:prstClr val="black"/>
                  </a:solidFill>
                  <a:latin typeface="Cambria" panose="02040503050406030204"/>
                </a:endParaRPr>
              </a:p>
              <a:p>
                <a:pPr fontAlgn="base">
                  <a:spcBef>
                    <a:spcPct val="0"/>
                  </a:spcBef>
                  <a:spcAft>
                    <a:spcPct val="0"/>
                  </a:spcAft>
                </a:pPr>
                <a:r>
                  <a:rPr lang="en-US" dirty="0">
                    <a:solidFill>
                      <a:prstClr val="black"/>
                    </a:solidFill>
                    <a:latin typeface="Cambria" panose="02040503050406030204"/>
                  </a:rPr>
                  <a:t>	</a:t>
                </a:r>
                <a:r>
                  <a:rPr lang="en-US" dirty="0">
                    <a:solidFill>
                      <a:srgbClr val="000000"/>
                    </a:solidFill>
                    <a:latin typeface="Cambria" panose="02040503050406030204"/>
                  </a:rPr>
                  <a:t>1. Voltage and current can be out of phase, resulting in instantaneous </a:t>
                </a:r>
              </a:p>
              <a:p>
                <a:pPr lvl="2" fontAlgn="base">
                  <a:spcBef>
                    <a:spcPct val="0"/>
                  </a:spcBef>
                  <a:spcAft>
                    <a:spcPct val="0"/>
                  </a:spcAft>
                </a:pPr>
                <a:r>
                  <a:rPr lang="en-US" dirty="0">
                    <a:solidFill>
                      <a:srgbClr val="000000"/>
                    </a:solidFill>
                    <a:latin typeface="Cambria" panose="02040503050406030204"/>
                  </a:rPr>
                  <a:t>resistance values ranging between ± ∞</a:t>
                </a: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m:t>
                    </m:r>
                  </m:oMath>
                </a14:m>
                <a:endParaRPr lang="en-US" dirty="0">
                  <a:solidFill>
                    <a:srgbClr val="000000"/>
                  </a:solidFill>
                  <a:latin typeface="Cambria" panose="02040503050406030204"/>
                </a:endParaRPr>
              </a:p>
              <a:p>
                <a:pPr lvl="2" fontAlgn="base">
                  <a:spcBef>
                    <a:spcPct val="0"/>
                  </a:spcBef>
                  <a:spcAft>
                    <a:spcPct val="0"/>
                  </a:spcAft>
                </a:pPr>
                <a:r>
                  <a:rPr lang="en-US" dirty="0">
                    <a:solidFill>
                      <a:srgbClr val="000000"/>
                    </a:solidFill>
                    <a:latin typeface="Cambria" panose="02040503050406030204"/>
                  </a:rPr>
                  <a:t>2. The opposition to current flow, i.e. reactance, of inductors and capacitors is a function of frequency.</a:t>
                </a:r>
              </a:p>
              <a:p>
                <a:pPr fontAlgn="base">
                  <a:spcBef>
                    <a:spcPct val="0"/>
                  </a:spcBef>
                  <a:spcAft>
                    <a:spcPct val="0"/>
                  </a:spcAft>
                </a:pPr>
                <a:r>
                  <a:rPr lang="en-US" dirty="0">
                    <a:solidFill>
                      <a:srgbClr val="000000"/>
                    </a:solidFill>
                    <a:latin typeface="Cambria" panose="02040503050406030204"/>
                  </a:rPr>
                  <a:t>	3. Ohm’s law, KVL and KCL apply to ac steady state circuits when using phasors and impedance.</a:t>
                </a:r>
              </a:p>
              <a:p>
                <a:pPr fontAlgn="base">
                  <a:spcBef>
                    <a:spcPct val="0"/>
                  </a:spcBef>
                  <a:spcAft>
                    <a:spcPct val="0"/>
                  </a:spcAft>
                </a:pPr>
                <a:r>
                  <a:rPr lang="en-US" dirty="0">
                    <a:solidFill>
                      <a:srgbClr val="000000"/>
                    </a:solidFill>
                    <a:latin typeface="Cambria" panose="02040503050406030204"/>
                  </a:rPr>
                  <a:t>	4. All of the above.</a:t>
                </a:r>
              </a:p>
              <a:p>
                <a:pPr fontAlgn="base">
                  <a:spcBef>
                    <a:spcPct val="0"/>
                  </a:spcBef>
                  <a:spcAft>
                    <a:spcPct val="0"/>
                  </a:spcAft>
                </a:pPr>
                <a:endParaRPr lang="en-US" dirty="0">
                  <a:solidFill>
                    <a:prstClr val="black"/>
                  </a:solidFill>
                  <a:latin typeface="Cambria" panose="02040503050406030204"/>
                </a:endParaRPr>
              </a:p>
              <a:p>
                <a:pPr marL="557213" lvl="1" indent="-214313">
                  <a:buFont typeface="Arial" panose="020B0604020202020204" pitchFamily="34" charset="0"/>
                  <a:buChar char="•"/>
                </a:pPr>
                <a:r>
                  <a:rPr lang="en-US" dirty="0">
                    <a:solidFill>
                      <a:srgbClr val="FF0000"/>
                    </a:solidFill>
                    <a:latin typeface="Cambria" panose="02040503050406030204"/>
                    <a:ea typeface="Cambria Math" panose="02040503050406030204" pitchFamily="18" charset="0"/>
                  </a:rPr>
                  <a:t>4. All of the above</a:t>
                </a: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m:t>
                    </m:r>
                  </m:oMath>
                </a14:m>
                <a:endParaRPr lang="en-US" dirty="0">
                  <a:solidFill>
                    <a:srgbClr val="FF0000"/>
                  </a:solidFill>
                </a:endParaRPr>
              </a:p>
              <a:p>
                <a:pPr marL="557213" lvl="1" indent="-214313">
                  <a:buFont typeface="Arial" panose="020B0604020202020204" pitchFamily="34" charset="0"/>
                  <a:buChar char="•"/>
                </a:pPr>
                <a:endParaRPr lang="en-US" sz="1350" kern="0" dirty="0">
                  <a:solidFill>
                    <a:srgbClr val="FF0000"/>
                  </a:solidFill>
                  <a:latin typeface="Cambria" panose="02040503050406030204"/>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B5BC2CE2-360A-4649-A94F-C58B6B2DE67D}"/>
                  </a:ext>
                </a:extLst>
              </p:cNvPr>
              <p:cNvSpPr txBox="1">
                <a:spLocks noRot="1" noChangeAspect="1" noMove="1" noResize="1" noEditPoints="1" noAdjustHandles="1" noChangeArrowheads="1" noChangeShapeType="1" noTextEdit="1"/>
              </p:cNvSpPr>
              <p:nvPr/>
            </p:nvSpPr>
            <p:spPr>
              <a:xfrm>
                <a:off x="383822" y="672023"/>
                <a:ext cx="11446934" cy="5770811"/>
              </a:xfrm>
              <a:prstGeom prst="rect">
                <a:avLst/>
              </a:prstGeom>
              <a:blipFill>
                <a:blip r:embed="rId2"/>
                <a:stretch>
                  <a:fillRect l="-159"/>
                </a:stretch>
              </a:blipFill>
            </p:spPr>
            <p:txBody>
              <a:bodyPr/>
              <a:lstStyle/>
              <a:p>
                <a:r>
                  <a:rPr lang="en-US">
                    <a:noFill/>
                  </a:rPr>
                  <a:t> </a:t>
                </a:r>
              </a:p>
            </p:txBody>
          </p:sp>
        </mc:Fallback>
      </mc:AlternateContent>
    </p:spTree>
    <p:extLst>
      <p:ext uri="{BB962C8B-B14F-4D97-AF65-F5344CB8AC3E}">
        <p14:creationId xmlns:p14="http://schemas.microsoft.com/office/powerpoint/2010/main" val="217723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 calcmode="lin" valueType="num">
                                      <p:cBhvr additive="base">
                                        <p:cTn id="7"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0" end="10"/>
                                            </p:txEl>
                                          </p:spTgt>
                                        </p:tgtEl>
                                        <p:attrNameLst>
                                          <p:attrName>style.visibility</p:attrName>
                                        </p:attrNameLst>
                                      </p:cBhvr>
                                      <p:to>
                                        <p:strVal val="visible"/>
                                      </p:to>
                                    </p:set>
                                    <p:anim calcmode="lin" valueType="num">
                                      <p:cBhvr additive="base">
                                        <p:cTn id="13"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0" end="1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12" end="12"/>
                                            </p:txEl>
                                          </p:spTgt>
                                        </p:tgtEl>
                                        <p:attrNameLst>
                                          <p:attrName>style.visibility</p:attrName>
                                        </p:attrNameLst>
                                      </p:cBhvr>
                                      <p:to>
                                        <p:strVal val="visible"/>
                                      </p:to>
                                    </p:set>
                                    <p:anim calcmode="lin" valueType="num">
                                      <p:cBhvr additive="base">
                                        <p:cTn id="17"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12" end="1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xEl>
                                              <p:pRg st="13" end="13"/>
                                            </p:txEl>
                                          </p:spTgt>
                                        </p:tgtEl>
                                        <p:attrNameLst>
                                          <p:attrName>style.visibility</p:attrName>
                                        </p:attrNameLst>
                                      </p:cBhvr>
                                      <p:to>
                                        <p:strVal val="visible"/>
                                      </p:to>
                                    </p:set>
                                    <p:anim calcmode="lin" valueType="num">
                                      <p:cBhvr additive="base">
                                        <p:cTn id="21" dur="500" fill="hold"/>
                                        <p:tgtEl>
                                          <p:spTgt spid="6">
                                            <p:txEl>
                                              <p:pRg st="13" end="1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13" end="1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xEl>
                                              <p:pRg st="14" end="14"/>
                                            </p:txEl>
                                          </p:spTgt>
                                        </p:tgtEl>
                                        <p:attrNameLst>
                                          <p:attrName>style.visibility</p:attrName>
                                        </p:attrNameLst>
                                      </p:cBhvr>
                                      <p:to>
                                        <p:strVal val="visible"/>
                                      </p:to>
                                    </p:set>
                                    <p:anim calcmode="lin" valueType="num">
                                      <p:cBhvr additive="base">
                                        <p:cTn id="25" dur="500" fill="hold"/>
                                        <p:tgtEl>
                                          <p:spTgt spid="6">
                                            <p:txEl>
                                              <p:pRg st="14" end="1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14" end="1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xEl>
                                              <p:pRg st="15" end="15"/>
                                            </p:txEl>
                                          </p:spTgt>
                                        </p:tgtEl>
                                        <p:attrNameLst>
                                          <p:attrName>style.visibility</p:attrName>
                                        </p:attrNameLst>
                                      </p:cBhvr>
                                      <p:to>
                                        <p:strVal val="visible"/>
                                      </p:to>
                                    </p:set>
                                    <p:anim calcmode="lin" valueType="num">
                                      <p:cBhvr additive="base">
                                        <p:cTn id="29" dur="500" fill="hold"/>
                                        <p:tgtEl>
                                          <p:spTgt spid="6">
                                            <p:txEl>
                                              <p:pRg st="15" end="1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15" end="1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
                                            <p:txEl>
                                              <p:pRg st="16" end="16"/>
                                            </p:txEl>
                                          </p:spTgt>
                                        </p:tgtEl>
                                        <p:attrNameLst>
                                          <p:attrName>style.visibility</p:attrName>
                                        </p:attrNameLst>
                                      </p:cBhvr>
                                      <p:to>
                                        <p:strVal val="visible"/>
                                      </p:to>
                                    </p:set>
                                    <p:anim calcmode="lin" valueType="num">
                                      <p:cBhvr additive="base">
                                        <p:cTn id="33" dur="500" fill="hold"/>
                                        <p:tgtEl>
                                          <p:spTgt spid="6">
                                            <p:txEl>
                                              <p:pRg st="16" end="1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
                                            <p:txEl>
                                              <p:pRg st="18" end="18"/>
                                            </p:txEl>
                                          </p:spTgt>
                                        </p:tgtEl>
                                        <p:attrNameLst>
                                          <p:attrName>style.visibility</p:attrName>
                                        </p:attrNameLst>
                                      </p:cBhvr>
                                      <p:to>
                                        <p:strVal val="visible"/>
                                      </p:to>
                                    </p:set>
                                    <p:anim calcmode="lin" valueType="num">
                                      <p:cBhvr additive="base">
                                        <p:cTn id="39" dur="500" fill="hold"/>
                                        <p:tgtEl>
                                          <p:spTgt spid="6">
                                            <p:txEl>
                                              <p:pRg st="18" end="1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2187" y="3233903"/>
            <a:ext cx="1228457" cy="576695"/>
          </a:xfrm>
        </p:spPr>
        <p:txBody>
          <a:bodyPr>
            <a:noAutofit/>
          </a:bodyPr>
          <a:lstStyle/>
          <a:p>
            <a:r>
              <a:rPr lang="en-US" sz="4000" dirty="0"/>
              <a:t>Extra</a:t>
            </a:r>
          </a:p>
        </p:txBody>
      </p:sp>
    </p:spTree>
    <p:extLst>
      <p:ext uri="{BB962C8B-B14F-4D97-AF65-F5344CB8AC3E}">
        <p14:creationId xmlns:p14="http://schemas.microsoft.com/office/powerpoint/2010/main" val="2763981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US"/>
          </a:p>
        </p:txBody>
      </p:sp>
      <p:sp>
        <p:nvSpPr>
          <p:cNvPr id="6" name="Title 1"/>
          <p:cNvSpPr txBox="1">
            <a:spLocks/>
          </p:cNvSpPr>
          <p:nvPr/>
        </p:nvSpPr>
        <p:spPr>
          <a:xfrm>
            <a:off x="3917247" y="11289"/>
            <a:ext cx="4041115" cy="400050"/>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r>
              <a:rPr sz="4000" dirty="0"/>
              <a:t>Euler’s Formula</a:t>
            </a:r>
          </a:p>
        </p:txBody>
      </p:sp>
      <mc:AlternateContent xmlns:mc="http://schemas.openxmlformats.org/markup-compatibility/2006" xmlns:a14="http://schemas.microsoft.com/office/drawing/2010/main">
        <mc:Choice Requires="a14">
          <p:sp>
            <p:nvSpPr>
              <p:cNvPr id="5" name="TextBox 4"/>
              <p:cNvSpPr txBox="1"/>
              <p:nvPr/>
            </p:nvSpPr>
            <p:spPr>
              <a:xfrm>
                <a:off x="209550" y="640851"/>
                <a:ext cx="11868150" cy="5864491"/>
              </a:xfrm>
              <a:prstGeom prst="rect">
                <a:avLst/>
              </a:prstGeom>
              <a:solidFill>
                <a:srgbClr val="FFFFFF"/>
              </a:solidFill>
              <a:ln w="55000" cap="flat" cmpd="thickThin" algn="ctr">
                <a:solidFill>
                  <a:srgbClr val="FFC000"/>
                </a:solidFill>
                <a:prstDash val="solid"/>
              </a:ln>
              <a:effectLst/>
            </p:spPr>
            <p:txBody>
              <a:bodyPr wrap="square" rtlCol="0">
                <a:spAutoFit/>
              </a:bodyPr>
              <a:lstStyle/>
              <a:p>
                <a:pPr algn="ctr" fontAlgn="base">
                  <a:spcBef>
                    <a:spcPct val="0"/>
                  </a:spcBef>
                  <a:spcAft>
                    <a:spcPct val="0"/>
                  </a:spcAft>
                </a:pPr>
                <a14:m>
                  <m:oMathPara xmlns:m="http://schemas.openxmlformats.org/officeDocument/2006/math">
                    <m:oMathParaPr>
                      <m:jc m:val="left"/>
                    </m:oMathParaPr>
                    <m:oMath xmlns:m="http://schemas.openxmlformats.org/officeDocument/2006/math">
                      <m:r>
                        <m:rPr>
                          <m:sty m:val="p"/>
                        </m:rPr>
                        <a:rPr lang="en-US" sz="1600">
                          <a:solidFill>
                            <a:schemeClr val="bg1"/>
                          </a:solidFill>
                          <a:latin typeface="Cambria Math" panose="02040503050406030204" pitchFamily="18" charset="0"/>
                        </a:rPr>
                        <m:t>Series</m:t>
                      </m:r>
                      <m:r>
                        <a:rPr lang="en-US" sz="1600">
                          <a:solidFill>
                            <a:schemeClr val="bg1"/>
                          </a:solidFill>
                          <a:latin typeface="Cambria Math" panose="02040503050406030204" pitchFamily="18" charset="0"/>
                        </a:rPr>
                        <m:t> </m:t>
                      </m:r>
                      <m:r>
                        <m:rPr>
                          <m:sty m:val="p"/>
                        </m:rPr>
                        <a:rPr lang="en-US" sz="1600">
                          <a:solidFill>
                            <a:schemeClr val="bg1"/>
                          </a:solidFill>
                          <a:latin typeface="Cambria Math" panose="02040503050406030204" pitchFamily="18" charset="0"/>
                        </a:rPr>
                        <m:t>Expansions</m:t>
                      </m:r>
                      <m:r>
                        <a:rPr lang="en-US" sz="1600" i="1">
                          <a:solidFill>
                            <a:schemeClr val="bg1"/>
                          </a:solidFill>
                          <a:latin typeface="Cambria Math" panose="02040503050406030204" pitchFamily="18" charset="0"/>
                        </a:rPr>
                        <m:t>: </m:t>
                      </m:r>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e</m:t>
                          </m:r>
                        </m:e>
                        <m:sup>
                          <m:r>
                            <m:rPr>
                              <m:sty m:val="p"/>
                            </m:rPr>
                            <a:rPr lang="en-US" sz="1600">
                              <a:solidFill>
                                <a:schemeClr val="bg1"/>
                              </a:solidFill>
                              <a:latin typeface="Cambria Math" panose="02040503050406030204" pitchFamily="18" charset="0"/>
                            </a:rPr>
                            <m:t>θ</m:t>
                          </m:r>
                        </m:sup>
                      </m:sSup>
                      <m:r>
                        <a:rPr lang="en-US" sz="1600" i="1">
                          <a:solidFill>
                            <a:schemeClr val="bg1"/>
                          </a:solidFill>
                          <a:latin typeface="Cambria Math" panose="02040503050406030204" pitchFamily="18" charset="0"/>
                        </a:rPr>
                        <m:t>=1+</m:t>
                      </m:r>
                      <m:r>
                        <m:rPr>
                          <m:sty m:val="p"/>
                        </m:rPr>
                        <a:rPr lang="en-US" sz="1600">
                          <a:solidFill>
                            <a:schemeClr val="bg1"/>
                          </a:solidFill>
                          <a:latin typeface="Cambria Math" panose="02040503050406030204" pitchFamily="18" charset="0"/>
                        </a:rPr>
                        <m:t>θ</m:t>
                      </m:r>
                      <m:r>
                        <a:rPr lang="en-US" sz="1600" i="1">
                          <a:solidFill>
                            <a:schemeClr val="bg1"/>
                          </a:solidFill>
                          <a:latin typeface="Cambria Math" panose="02040503050406030204" pitchFamily="18" charset="0"/>
                        </a:rPr>
                        <m:t>+ </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chemeClr val="bg1"/>
                                  </a:solidFill>
                                  <a:latin typeface="Cambria Math" panose="02040503050406030204" pitchFamily="18" charset="0"/>
                                </a:rPr>
                                <m:t>2</m:t>
                              </m:r>
                            </m:sup>
                          </m:sSup>
                        </m:num>
                        <m:den>
                          <m:r>
                            <a:rPr lang="en-US" sz="1600" i="1">
                              <a:solidFill>
                                <a:schemeClr val="bg1"/>
                              </a:solidFill>
                              <a:latin typeface="Cambria Math" panose="02040503050406030204" pitchFamily="18" charset="0"/>
                            </a:rPr>
                            <m:t>2!</m:t>
                          </m:r>
                        </m:den>
                      </m:f>
                      <m:r>
                        <a:rPr lang="en-US" sz="1600" i="1">
                          <a:solidFill>
                            <a:schemeClr val="bg1"/>
                          </a:solidFill>
                          <a:latin typeface="Cambria Math" panose="02040503050406030204" pitchFamily="18" charset="0"/>
                        </a:rPr>
                        <m:t>+</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chemeClr val="bg1"/>
                                  </a:solidFill>
                                  <a:latin typeface="Cambria Math" panose="02040503050406030204" pitchFamily="18" charset="0"/>
                                </a:rPr>
                                <m:t>3</m:t>
                              </m:r>
                            </m:sup>
                          </m:sSup>
                        </m:num>
                        <m:den>
                          <m:r>
                            <a:rPr lang="en-US" sz="1600" i="1">
                              <a:solidFill>
                                <a:schemeClr val="bg1"/>
                              </a:solidFill>
                              <a:latin typeface="Cambria Math" panose="02040503050406030204" pitchFamily="18" charset="0"/>
                            </a:rPr>
                            <m:t>3!</m:t>
                          </m:r>
                        </m:den>
                      </m:f>
                      <m:r>
                        <a:rPr lang="en-US" sz="1600" i="1">
                          <a:solidFill>
                            <a:schemeClr val="bg1"/>
                          </a:solidFill>
                          <a:latin typeface="Cambria Math" panose="02040503050406030204" pitchFamily="18" charset="0"/>
                        </a:rPr>
                        <m:t>+</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chemeClr val="bg1"/>
                                  </a:solidFill>
                                  <a:latin typeface="Cambria Math" panose="02040503050406030204" pitchFamily="18" charset="0"/>
                                </a:rPr>
                                <m:t>4</m:t>
                              </m:r>
                            </m:sup>
                          </m:sSup>
                        </m:num>
                        <m:den>
                          <m:r>
                            <a:rPr lang="en-US" sz="1600" i="1">
                              <a:solidFill>
                                <a:schemeClr val="bg1"/>
                              </a:solidFill>
                              <a:latin typeface="Cambria Math" panose="02040503050406030204" pitchFamily="18" charset="0"/>
                            </a:rPr>
                            <m:t>4!</m:t>
                          </m:r>
                        </m:den>
                      </m:f>
                      <m:r>
                        <a:rPr lang="en-US" sz="1600" i="1">
                          <a:solidFill>
                            <a:schemeClr val="bg1"/>
                          </a:solidFill>
                          <a:latin typeface="Cambria Math" panose="02040503050406030204" pitchFamily="18" charset="0"/>
                        </a:rPr>
                        <m:t>… =1+</m:t>
                      </m:r>
                      <m:r>
                        <m:rPr>
                          <m:sty m:val="p"/>
                        </m:rPr>
                        <a:rPr lang="en-US" sz="1600">
                          <a:solidFill>
                            <a:schemeClr val="bg1"/>
                          </a:solidFill>
                          <a:latin typeface="Cambria Math" panose="02040503050406030204" pitchFamily="18" charset="0"/>
                        </a:rPr>
                        <m:t>θ</m:t>
                      </m:r>
                      <m:r>
                        <a:rPr lang="en-US" sz="1600" i="1">
                          <a:solidFill>
                            <a:schemeClr val="bg1"/>
                          </a:solidFill>
                          <a:latin typeface="Cambria Math" panose="02040503050406030204" pitchFamily="18" charset="0"/>
                        </a:rPr>
                        <m:t>+ </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chemeClr val="bg1"/>
                                  </a:solidFill>
                                  <a:latin typeface="Cambria Math" panose="02040503050406030204" pitchFamily="18" charset="0"/>
                                </a:rPr>
                                <m:t>2</m:t>
                              </m:r>
                            </m:sup>
                          </m:sSup>
                        </m:num>
                        <m:den>
                          <m:r>
                            <a:rPr lang="en-US" sz="1600" i="1">
                              <a:solidFill>
                                <a:schemeClr val="bg1"/>
                              </a:solidFill>
                              <a:latin typeface="Cambria Math" panose="02040503050406030204" pitchFamily="18" charset="0"/>
                            </a:rPr>
                            <m:t>2</m:t>
                          </m:r>
                        </m:den>
                      </m:f>
                      <m:r>
                        <a:rPr lang="en-US" sz="1600" i="1">
                          <a:solidFill>
                            <a:schemeClr val="bg1"/>
                          </a:solidFill>
                          <a:latin typeface="Cambria Math" panose="02040503050406030204" pitchFamily="18" charset="0"/>
                        </a:rPr>
                        <m:t>+</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chemeClr val="bg1"/>
                                  </a:solidFill>
                                  <a:latin typeface="Cambria Math" panose="02040503050406030204" pitchFamily="18" charset="0"/>
                                </a:rPr>
                                <m:t>3</m:t>
                              </m:r>
                            </m:sup>
                          </m:sSup>
                        </m:num>
                        <m:den>
                          <m:r>
                            <a:rPr lang="en-US" sz="1600" i="1">
                              <a:solidFill>
                                <a:schemeClr val="bg1"/>
                              </a:solidFill>
                              <a:latin typeface="Cambria Math" panose="02040503050406030204" pitchFamily="18" charset="0"/>
                            </a:rPr>
                            <m:t>6</m:t>
                          </m:r>
                        </m:den>
                      </m:f>
                      <m:r>
                        <a:rPr lang="en-US" sz="1600" i="1">
                          <a:solidFill>
                            <a:schemeClr val="bg1"/>
                          </a:solidFill>
                          <a:latin typeface="Cambria Math" panose="02040503050406030204" pitchFamily="18" charset="0"/>
                        </a:rPr>
                        <m:t>+</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i="1">
                                  <a:solidFill>
                                    <a:schemeClr val="bg1"/>
                                  </a:solidFill>
                                  <a:latin typeface="Cambria Math" panose="02040503050406030204" pitchFamily="18" charset="0"/>
                                </a:rPr>
                                <m:t>4</m:t>
                              </m:r>
                            </m:sup>
                          </m:sSup>
                        </m:num>
                        <m:den>
                          <m:r>
                            <a:rPr lang="en-US" sz="1600" i="1">
                              <a:solidFill>
                                <a:schemeClr val="bg1"/>
                              </a:solidFill>
                              <a:latin typeface="Cambria Math" panose="02040503050406030204" pitchFamily="18" charset="0"/>
                            </a:rPr>
                            <m:t>24</m:t>
                          </m:r>
                        </m:den>
                      </m:f>
                      <m:r>
                        <a:rPr lang="en-US" sz="1600" i="1">
                          <a:solidFill>
                            <a:schemeClr val="bg1"/>
                          </a:solidFill>
                          <a:latin typeface="Cambria Math" panose="02040503050406030204" pitchFamily="18" charset="0"/>
                        </a:rPr>
                        <m:t>…</m:t>
                      </m:r>
                    </m:oMath>
                  </m:oMathPara>
                </a14:m>
                <a:endParaRPr lang="en-US" sz="1600" i="1" dirty="0">
                  <a:solidFill>
                    <a:schemeClr val="bg1"/>
                  </a:solidFill>
                  <a:latin typeface="Cambria Math" panose="02040503050406030204" pitchFamily="18" charset="0"/>
                </a:endParaRPr>
              </a:p>
              <a:p>
                <a:pPr algn="ctr" fontAlgn="base">
                  <a:spcBef>
                    <a:spcPct val="0"/>
                  </a:spcBef>
                  <a:spcAft>
                    <a:spcPct val="0"/>
                  </a:spcAft>
                </a:pPr>
                <a:endParaRPr lang="en-US" sz="1600" i="1" dirty="0">
                  <a:solidFill>
                    <a:schemeClr val="bg1"/>
                  </a:solidFill>
                  <a:latin typeface="Cambria Math" panose="02040503050406030204" pitchFamily="18" charset="0"/>
                </a:endParaRPr>
              </a:p>
              <a:p>
                <a:pPr algn="ctr" fontAlgn="base">
                  <a:spcBef>
                    <a:spcPct val="0"/>
                  </a:spcBef>
                  <a:spcAft>
                    <a:spcPct val="0"/>
                  </a:spcAft>
                </a:pPr>
                <a14:m>
                  <m:oMathPara xmlns:m="http://schemas.openxmlformats.org/officeDocument/2006/math">
                    <m:oMathParaPr>
                      <m:jc m:val="left"/>
                    </m:oMathParaPr>
                    <m:oMath xmlns:m="http://schemas.openxmlformats.org/officeDocument/2006/math">
                      <m:func>
                        <m:funcPr>
                          <m:ctrlPr>
                            <a:rPr lang="en-US" sz="1600" i="1">
                              <a:solidFill>
                                <a:schemeClr val="bg1"/>
                              </a:solidFill>
                              <a:latin typeface="Cambria Math" panose="02040503050406030204" pitchFamily="18" charset="0"/>
                            </a:rPr>
                          </m:ctrlPr>
                        </m:funcPr>
                        <m:fName>
                          <m:r>
                            <m:rPr>
                              <m:sty m:val="p"/>
                            </m:rPr>
                            <a:rPr lang="en-US" sz="1600">
                              <a:solidFill>
                                <a:schemeClr val="bg1"/>
                              </a:solidFill>
                              <a:latin typeface="Cambria Math" panose="02040503050406030204" pitchFamily="18" charset="0"/>
                            </a:rPr>
                            <m:t>cos</m:t>
                          </m:r>
                        </m:fName>
                        <m:e>
                          <m:d>
                            <m:dPr>
                              <m:ctrlPr>
                                <a:rPr lang="en-US" sz="1600" i="1">
                                  <a:solidFill>
                                    <a:schemeClr val="bg1"/>
                                  </a:solidFill>
                                  <a:latin typeface="Cambria Math" panose="02040503050406030204" pitchFamily="18" charset="0"/>
                                </a:rPr>
                              </m:ctrlPr>
                            </m:dPr>
                            <m:e>
                              <m:r>
                                <m:rPr>
                                  <m:sty m:val="p"/>
                                </m:rPr>
                                <a:rPr lang="en-US" sz="1600">
                                  <a:solidFill>
                                    <a:schemeClr val="bg1"/>
                                  </a:solidFill>
                                  <a:latin typeface="Cambria Math" panose="02040503050406030204" pitchFamily="18" charset="0"/>
                                </a:rPr>
                                <m:t>θ</m:t>
                              </m:r>
                            </m:e>
                          </m:d>
                        </m:e>
                      </m:func>
                      <m:r>
                        <a:rPr lang="en-US" sz="1600">
                          <a:solidFill>
                            <a:schemeClr val="bg1"/>
                          </a:solidFill>
                          <a:latin typeface="Cambria Math" panose="02040503050406030204" pitchFamily="18" charset="0"/>
                        </a:rPr>
                        <m:t>=1</m:t>
                      </m:r>
                      <m:r>
                        <a:rPr lang="en-US" sz="1600" i="1">
                          <a:solidFill>
                            <a:schemeClr val="bg1"/>
                          </a:solidFill>
                          <a:latin typeface="Cambria Math" panose="02040503050406030204" pitchFamily="18" charset="0"/>
                        </a:rPr>
                        <m:t>−</m:t>
                      </m:r>
                      <m:r>
                        <a:rPr lang="en-US" sz="1600">
                          <a:solidFill>
                            <a:schemeClr val="bg1"/>
                          </a:solidFill>
                          <a:latin typeface="Cambria Math" panose="02040503050406030204" pitchFamily="18" charset="0"/>
                        </a:rPr>
                        <m:t> </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a:solidFill>
                                    <a:schemeClr val="bg1"/>
                                  </a:solidFill>
                                  <a:latin typeface="Cambria Math" panose="02040503050406030204" pitchFamily="18" charset="0"/>
                                </a:rPr>
                                <m:t>2</m:t>
                              </m:r>
                            </m:sup>
                          </m:sSup>
                        </m:num>
                        <m:den>
                          <m:r>
                            <a:rPr lang="en-US" sz="1600">
                              <a:solidFill>
                                <a:schemeClr val="bg1"/>
                              </a:solidFill>
                              <a:latin typeface="Cambria Math" panose="02040503050406030204" pitchFamily="18" charset="0"/>
                            </a:rPr>
                            <m:t>2!</m:t>
                          </m:r>
                        </m:den>
                      </m:f>
                      <m:r>
                        <a:rPr lang="en-US" sz="1600">
                          <a:solidFill>
                            <a:schemeClr val="bg1"/>
                          </a:solidFill>
                          <a:latin typeface="Cambria Math" panose="02040503050406030204" pitchFamily="18" charset="0"/>
                        </a:rPr>
                        <m:t>+</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a:solidFill>
                                    <a:schemeClr val="bg1"/>
                                  </a:solidFill>
                                  <a:latin typeface="Cambria Math" panose="02040503050406030204" pitchFamily="18" charset="0"/>
                                </a:rPr>
                                <m:t>4</m:t>
                              </m:r>
                            </m:sup>
                          </m:sSup>
                        </m:num>
                        <m:den>
                          <m:r>
                            <a:rPr lang="en-US" sz="1600">
                              <a:solidFill>
                                <a:schemeClr val="bg1"/>
                              </a:solidFill>
                              <a:latin typeface="Cambria Math" panose="02040503050406030204" pitchFamily="18" charset="0"/>
                            </a:rPr>
                            <m:t>4!</m:t>
                          </m:r>
                        </m:den>
                      </m:f>
                      <m:r>
                        <a:rPr lang="en-US" sz="1600" i="1">
                          <a:solidFill>
                            <a:schemeClr val="bg1"/>
                          </a:solidFill>
                          <a:latin typeface="Cambria Math" panose="02040503050406030204" pitchFamily="18" charset="0"/>
                        </a:rPr>
                        <m:t>−</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a:solidFill>
                                    <a:schemeClr val="bg1"/>
                                  </a:solidFill>
                                  <a:latin typeface="Cambria Math" panose="02040503050406030204" pitchFamily="18" charset="0"/>
                                </a:rPr>
                                <m:t>6</m:t>
                              </m:r>
                            </m:sup>
                          </m:sSup>
                        </m:num>
                        <m:den>
                          <m:r>
                            <a:rPr lang="en-US" sz="1600">
                              <a:solidFill>
                                <a:schemeClr val="bg1"/>
                              </a:solidFill>
                              <a:latin typeface="Cambria Math" panose="02040503050406030204" pitchFamily="18" charset="0"/>
                            </a:rPr>
                            <m:t>6!</m:t>
                          </m:r>
                        </m:den>
                      </m:f>
                      <m:r>
                        <a:rPr lang="en-US" sz="1600">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m:t>
                      </m:r>
                      <m:r>
                        <a:rPr lang="en-US" sz="1600">
                          <a:solidFill>
                            <a:schemeClr val="bg1"/>
                          </a:solidFill>
                          <a:latin typeface="Cambria Math" panose="02040503050406030204" pitchFamily="18" charset="0"/>
                        </a:rPr>
                        <m:t>1</m:t>
                      </m:r>
                      <m:r>
                        <a:rPr lang="en-US" sz="1600" i="1">
                          <a:solidFill>
                            <a:schemeClr val="bg1"/>
                          </a:solidFill>
                          <a:latin typeface="Cambria Math" panose="02040503050406030204" pitchFamily="18" charset="0"/>
                        </a:rPr>
                        <m:t>−</m:t>
                      </m:r>
                      <m:r>
                        <a:rPr lang="en-US" sz="1600">
                          <a:solidFill>
                            <a:schemeClr val="bg1"/>
                          </a:solidFill>
                          <a:latin typeface="Cambria Math" panose="02040503050406030204" pitchFamily="18" charset="0"/>
                        </a:rPr>
                        <m:t> </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a:solidFill>
                                    <a:schemeClr val="bg1"/>
                                  </a:solidFill>
                                  <a:latin typeface="Cambria Math" panose="02040503050406030204" pitchFamily="18" charset="0"/>
                                </a:rPr>
                                <m:t>2</m:t>
                              </m:r>
                            </m:sup>
                          </m:sSup>
                        </m:num>
                        <m:den>
                          <m:r>
                            <a:rPr lang="en-US" sz="1600">
                              <a:solidFill>
                                <a:schemeClr val="bg1"/>
                              </a:solidFill>
                              <a:latin typeface="Cambria Math" panose="02040503050406030204" pitchFamily="18" charset="0"/>
                            </a:rPr>
                            <m:t>2</m:t>
                          </m:r>
                        </m:den>
                      </m:f>
                      <m:r>
                        <a:rPr lang="en-US" sz="1600">
                          <a:solidFill>
                            <a:schemeClr val="bg1"/>
                          </a:solidFill>
                          <a:latin typeface="Cambria Math" panose="02040503050406030204" pitchFamily="18" charset="0"/>
                        </a:rPr>
                        <m:t>+</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a:solidFill>
                                    <a:schemeClr val="bg1"/>
                                  </a:solidFill>
                                  <a:latin typeface="Cambria Math" panose="02040503050406030204" pitchFamily="18" charset="0"/>
                                </a:rPr>
                                <m:t>4</m:t>
                              </m:r>
                            </m:sup>
                          </m:sSup>
                        </m:num>
                        <m:den>
                          <m:r>
                            <a:rPr lang="en-US" sz="1600">
                              <a:solidFill>
                                <a:schemeClr val="bg1"/>
                              </a:solidFill>
                              <a:latin typeface="Cambria Math" panose="02040503050406030204" pitchFamily="18" charset="0"/>
                            </a:rPr>
                            <m:t>24</m:t>
                          </m:r>
                        </m:den>
                      </m:f>
                      <m:r>
                        <a:rPr lang="en-US" sz="1600" i="1">
                          <a:solidFill>
                            <a:schemeClr val="bg1"/>
                          </a:solidFill>
                          <a:latin typeface="Cambria Math" panose="02040503050406030204" pitchFamily="18" charset="0"/>
                        </a:rPr>
                        <m:t>−</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a:solidFill>
                                    <a:schemeClr val="bg1"/>
                                  </a:solidFill>
                                  <a:latin typeface="Cambria Math" panose="02040503050406030204" pitchFamily="18" charset="0"/>
                                </a:rPr>
                                <m:t>6</m:t>
                              </m:r>
                            </m:sup>
                          </m:sSup>
                        </m:num>
                        <m:den>
                          <m:r>
                            <a:rPr lang="en-US" sz="1600">
                              <a:solidFill>
                                <a:schemeClr val="bg1"/>
                              </a:solidFill>
                              <a:latin typeface="Cambria Math" panose="02040503050406030204" pitchFamily="18" charset="0"/>
                            </a:rPr>
                            <m:t>720</m:t>
                          </m:r>
                        </m:den>
                      </m:f>
                      <m:r>
                        <a:rPr lang="en-US" sz="1600">
                          <a:solidFill>
                            <a:schemeClr val="bg1"/>
                          </a:solidFill>
                          <a:latin typeface="Cambria Math" panose="02040503050406030204" pitchFamily="18" charset="0"/>
                        </a:rPr>
                        <m:t>….</m:t>
                      </m:r>
                      <m:r>
                        <m:rPr>
                          <m:sty m:val="p"/>
                        </m:rPr>
                        <a:rPr lang="en-US" sz="1600">
                          <a:solidFill>
                            <a:schemeClr val="bg1"/>
                          </a:solidFill>
                          <a:latin typeface="Cambria Math" panose="02040503050406030204" pitchFamily="18" charset="0"/>
                        </a:rPr>
                        <m:t>For</m:t>
                      </m:r>
                      <m:r>
                        <a:rPr lang="en-US" sz="1600">
                          <a:solidFill>
                            <a:schemeClr val="bg1"/>
                          </a:solidFill>
                          <a:latin typeface="Cambria Math" panose="02040503050406030204" pitchFamily="18" charset="0"/>
                        </a:rPr>
                        <m:t> </m:t>
                      </m:r>
                      <m:r>
                        <m:rPr>
                          <m:sty m:val="p"/>
                        </m:rPr>
                        <a:rPr lang="en-US" sz="1600">
                          <a:solidFill>
                            <a:schemeClr val="bg1"/>
                          </a:solidFill>
                          <a:latin typeface="Cambria Math" panose="02040503050406030204" pitchFamily="18" charset="0"/>
                        </a:rPr>
                        <m:t>θ</m:t>
                      </m:r>
                      <m:r>
                        <a:rPr lang="en-US" sz="1600" i="1">
                          <a:solidFill>
                            <a:schemeClr val="bg1"/>
                          </a:solidFill>
                          <a:latin typeface="Cambria Math" panose="02040503050406030204" pitchFamily="18" charset="0"/>
                        </a:rPr>
                        <m:t>=0˚,</m:t>
                      </m:r>
                      <m:func>
                        <m:funcPr>
                          <m:ctrlPr>
                            <a:rPr lang="en-US" sz="1600" i="1">
                              <a:solidFill>
                                <a:schemeClr val="bg1"/>
                              </a:solidFill>
                              <a:latin typeface="Cambria Math" panose="02040503050406030204" pitchFamily="18" charset="0"/>
                            </a:rPr>
                          </m:ctrlPr>
                        </m:funcPr>
                        <m:fName>
                          <m:r>
                            <m:rPr>
                              <m:sty m:val="p"/>
                            </m:rPr>
                            <a:rPr lang="en-US" sz="1600">
                              <a:solidFill>
                                <a:schemeClr val="bg1"/>
                              </a:solidFill>
                              <a:latin typeface="Cambria Math" panose="02040503050406030204" pitchFamily="18" charset="0"/>
                            </a:rPr>
                            <m:t>cos</m:t>
                          </m:r>
                        </m:fName>
                        <m:e>
                          <m:d>
                            <m:dPr>
                              <m:ctrlPr>
                                <a:rPr lang="en-US" sz="1600" i="1">
                                  <a:solidFill>
                                    <a:schemeClr val="bg1"/>
                                  </a:solidFill>
                                  <a:latin typeface="Cambria Math" panose="02040503050406030204" pitchFamily="18" charset="0"/>
                                </a:rPr>
                              </m:ctrlPr>
                            </m:dPr>
                            <m:e>
                              <m:r>
                                <m:rPr>
                                  <m:sty m:val="p"/>
                                </m:rPr>
                                <a:rPr lang="en-US" sz="1600">
                                  <a:solidFill>
                                    <a:schemeClr val="bg1"/>
                                  </a:solidFill>
                                  <a:latin typeface="Cambria Math" panose="02040503050406030204" pitchFamily="18" charset="0"/>
                                </a:rPr>
                                <m:t>θ</m:t>
                              </m:r>
                            </m:e>
                          </m:d>
                        </m:e>
                      </m:func>
                      <m:r>
                        <a:rPr lang="en-US" sz="1600">
                          <a:solidFill>
                            <a:schemeClr val="bg1"/>
                          </a:solidFill>
                          <a:latin typeface="Cambria Math" panose="02040503050406030204" pitchFamily="18" charset="0"/>
                        </a:rPr>
                        <m:t>=1.</m:t>
                      </m:r>
                    </m:oMath>
                  </m:oMathPara>
                </a14:m>
                <a:endParaRPr lang="en-US" sz="1600" dirty="0">
                  <a:solidFill>
                    <a:schemeClr val="bg1"/>
                  </a:solidFill>
                </a:endParaRPr>
              </a:p>
              <a:p>
                <a:pPr algn="ctr" fontAlgn="base">
                  <a:spcBef>
                    <a:spcPct val="0"/>
                  </a:spcBef>
                  <a:spcAft>
                    <a:spcPct val="0"/>
                  </a:spcAft>
                </a:pPr>
                <a:endParaRPr lang="en-US" sz="1600" i="1" dirty="0">
                  <a:solidFill>
                    <a:schemeClr val="bg1"/>
                  </a:solidFill>
                  <a:latin typeface="Cambria Math" panose="02040503050406030204" pitchFamily="18" charset="0"/>
                </a:endParaRPr>
              </a:p>
              <a:p>
                <a:pPr algn="ctr" fontAlgn="base">
                  <a:spcBef>
                    <a:spcPct val="0"/>
                  </a:spcBef>
                  <a:spcAft>
                    <a:spcPct val="0"/>
                  </a:spcAft>
                </a:pPr>
                <a14:m>
                  <m:oMathPara xmlns:m="http://schemas.openxmlformats.org/officeDocument/2006/math">
                    <m:oMathParaPr>
                      <m:jc m:val="left"/>
                    </m:oMathParaPr>
                    <m:oMath xmlns:m="http://schemas.openxmlformats.org/officeDocument/2006/math">
                      <m:func>
                        <m:funcPr>
                          <m:ctrlPr>
                            <a:rPr lang="en-US" sz="1600" i="1">
                              <a:solidFill>
                                <a:schemeClr val="bg1"/>
                              </a:solidFill>
                              <a:latin typeface="Cambria Math" panose="02040503050406030204" pitchFamily="18" charset="0"/>
                            </a:rPr>
                          </m:ctrlPr>
                        </m:funcPr>
                        <m:fName>
                          <m:r>
                            <m:rPr>
                              <m:sty m:val="p"/>
                            </m:rPr>
                            <a:rPr lang="en-US" sz="1600">
                              <a:solidFill>
                                <a:schemeClr val="bg1"/>
                              </a:solidFill>
                              <a:latin typeface="Cambria Math" panose="02040503050406030204" pitchFamily="18" charset="0"/>
                            </a:rPr>
                            <m:t>sin</m:t>
                          </m:r>
                        </m:fName>
                        <m:e>
                          <m:d>
                            <m:dPr>
                              <m:ctrlPr>
                                <a:rPr lang="en-US" sz="1600" i="1">
                                  <a:solidFill>
                                    <a:schemeClr val="bg1"/>
                                  </a:solidFill>
                                  <a:latin typeface="Cambria Math" panose="02040503050406030204" pitchFamily="18" charset="0"/>
                                </a:rPr>
                              </m:ctrlPr>
                            </m:dPr>
                            <m:e>
                              <m:r>
                                <m:rPr>
                                  <m:sty m:val="p"/>
                                </m:rPr>
                                <a:rPr lang="en-US" sz="1600">
                                  <a:solidFill>
                                    <a:schemeClr val="bg1"/>
                                  </a:solidFill>
                                  <a:latin typeface="Cambria Math" panose="02040503050406030204" pitchFamily="18" charset="0"/>
                                </a:rPr>
                                <m:t>θ</m:t>
                              </m:r>
                            </m:e>
                          </m:d>
                        </m:e>
                      </m:func>
                      <m:r>
                        <a:rPr lang="en-US" sz="1600">
                          <a:solidFill>
                            <a:schemeClr val="bg1"/>
                          </a:solidFill>
                          <a:latin typeface="Cambria Math" panose="02040503050406030204" pitchFamily="18" charset="0"/>
                        </a:rPr>
                        <m:t>=</m:t>
                      </m:r>
                      <m:r>
                        <m:rPr>
                          <m:sty m:val="p"/>
                        </m:rPr>
                        <a:rPr lang="en-US" sz="1600">
                          <a:solidFill>
                            <a:schemeClr val="bg1"/>
                          </a:solidFill>
                          <a:latin typeface="Cambria Math" panose="02040503050406030204" pitchFamily="18" charset="0"/>
                        </a:rPr>
                        <m:t>θ</m:t>
                      </m:r>
                      <m:r>
                        <a:rPr lang="en-US" sz="1600" i="1">
                          <a:solidFill>
                            <a:schemeClr val="bg1"/>
                          </a:solidFill>
                          <a:latin typeface="Cambria Math" panose="02040503050406030204" pitchFamily="18" charset="0"/>
                        </a:rPr>
                        <m:t>−</m:t>
                      </m:r>
                      <m:r>
                        <a:rPr lang="en-US" sz="1600">
                          <a:solidFill>
                            <a:schemeClr val="bg1"/>
                          </a:solidFill>
                          <a:latin typeface="Cambria Math" panose="02040503050406030204" pitchFamily="18" charset="0"/>
                        </a:rPr>
                        <m:t> </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a:solidFill>
                                    <a:schemeClr val="bg1"/>
                                  </a:solidFill>
                                  <a:latin typeface="Cambria Math" panose="02040503050406030204" pitchFamily="18" charset="0"/>
                                </a:rPr>
                                <m:t>3</m:t>
                              </m:r>
                            </m:sup>
                          </m:sSup>
                        </m:num>
                        <m:den>
                          <m:r>
                            <a:rPr lang="en-US" sz="1600">
                              <a:solidFill>
                                <a:schemeClr val="bg1"/>
                              </a:solidFill>
                              <a:latin typeface="Cambria Math" panose="02040503050406030204" pitchFamily="18" charset="0"/>
                            </a:rPr>
                            <m:t>3!</m:t>
                          </m:r>
                        </m:den>
                      </m:f>
                      <m:r>
                        <a:rPr lang="en-US" sz="1600">
                          <a:solidFill>
                            <a:schemeClr val="bg1"/>
                          </a:solidFill>
                          <a:latin typeface="Cambria Math" panose="02040503050406030204" pitchFamily="18" charset="0"/>
                        </a:rPr>
                        <m:t>+</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a:solidFill>
                                    <a:schemeClr val="bg1"/>
                                  </a:solidFill>
                                  <a:latin typeface="Cambria Math" panose="02040503050406030204" pitchFamily="18" charset="0"/>
                                </a:rPr>
                                <m:t>5</m:t>
                              </m:r>
                            </m:sup>
                          </m:sSup>
                        </m:num>
                        <m:den>
                          <m:r>
                            <a:rPr lang="en-US" sz="1600">
                              <a:solidFill>
                                <a:schemeClr val="bg1"/>
                              </a:solidFill>
                              <a:latin typeface="Cambria Math" panose="02040503050406030204" pitchFamily="18" charset="0"/>
                            </a:rPr>
                            <m:t>5!</m:t>
                          </m:r>
                        </m:den>
                      </m:f>
                      <m:r>
                        <a:rPr lang="en-US" sz="1600" i="1">
                          <a:solidFill>
                            <a:schemeClr val="bg1"/>
                          </a:solidFill>
                          <a:latin typeface="Cambria Math" panose="02040503050406030204" pitchFamily="18" charset="0"/>
                        </a:rPr>
                        <m:t>−</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a:solidFill>
                                    <a:schemeClr val="bg1"/>
                                  </a:solidFill>
                                  <a:latin typeface="Cambria Math" panose="02040503050406030204" pitchFamily="18" charset="0"/>
                                </a:rPr>
                                <m:t>7</m:t>
                              </m:r>
                            </m:sup>
                          </m:sSup>
                        </m:num>
                        <m:den>
                          <m:r>
                            <a:rPr lang="en-US" sz="1600">
                              <a:solidFill>
                                <a:schemeClr val="bg1"/>
                              </a:solidFill>
                              <a:latin typeface="Cambria Math" panose="02040503050406030204" pitchFamily="18" charset="0"/>
                            </a:rPr>
                            <m:t>7!</m:t>
                          </m:r>
                        </m:den>
                      </m:f>
                      <m:r>
                        <a:rPr lang="en-US" sz="1600">
                          <a:solidFill>
                            <a:schemeClr val="bg1"/>
                          </a:solidFill>
                          <a:latin typeface="Cambria Math" panose="02040503050406030204" pitchFamily="18" charset="0"/>
                        </a:rPr>
                        <m:t>… =</m:t>
                      </m:r>
                      <m:r>
                        <m:rPr>
                          <m:sty m:val="p"/>
                        </m:rPr>
                        <a:rPr lang="en-US" sz="1600">
                          <a:solidFill>
                            <a:schemeClr val="bg1"/>
                          </a:solidFill>
                          <a:latin typeface="Cambria Math" panose="02040503050406030204" pitchFamily="18" charset="0"/>
                        </a:rPr>
                        <m:t>θ</m:t>
                      </m:r>
                      <m:r>
                        <a:rPr lang="en-US" sz="1600" i="1">
                          <a:solidFill>
                            <a:schemeClr val="bg1"/>
                          </a:solidFill>
                          <a:latin typeface="Cambria Math" panose="02040503050406030204" pitchFamily="18" charset="0"/>
                        </a:rPr>
                        <m:t>−</m:t>
                      </m:r>
                      <m:r>
                        <a:rPr lang="en-US" sz="1600">
                          <a:solidFill>
                            <a:schemeClr val="bg1"/>
                          </a:solidFill>
                          <a:latin typeface="Cambria Math" panose="02040503050406030204" pitchFamily="18" charset="0"/>
                        </a:rPr>
                        <m:t> </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a:solidFill>
                                    <a:schemeClr val="bg1"/>
                                  </a:solidFill>
                                  <a:latin typeface="Cambria Math" panose="02040503050406030204" pitchFamily="18" charset="0"/>
                                </a:rPr>
                                <m:t>3</m:t>
                              </m:r>
                            </m:sup>
                          </m:sSup>
                        </m:num>
                        <m:den>
                          <m:r>
                            <a:rPr lang="en-US" sz="1600">
                              <a:solidFill>
                                <a:schemeClr val="bg1"/>
                              </a:solidFill>
                              <a:latin typeface="Cambria Math" panose="02040503050406030204" pitchFamily="18" charset="0"/>
                            </a:rPr>
                            <m:t>6</m:t>
                          </m:r>
                        </m:den>
                      </m:f>
                      <m:r>
                        <a:rPr lang="en-US" sz="1600">
                          <a:solidFill>
                            <a:schemeClr val="bg1"/>
                          </a:solidFill>
                          <a:latin typeface="Cambria Math" panose="02040503050406030204" pitchFamily="18" charset="0"/>
                        </a:rPr>
                        <m:t>+</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a:solidFill>
                                    <a:schemeClr val="bg1"/>
                                  </a:solidFill>
                                  <a:latin typeface="Cambria Math" panose="02040503050406030204" pitchFamily="18" charset="0"/>
                                </a:rPr>
                                <m:t>5</m:t>
                              </m:r>
                            </m:sup>
                          </m:sSup>
                        </m:num>
                        <m:den>
                          <m:r>
                            <a:rPr lang="en-US" sz="1600">
                              <a:solidFill>
                                <a:schemeClr val="bg1"/>
                              </a:solidFill>
                              <a:latin typeface="Cambria Math" panose="02040503050406030204" pitchFamily="18" charset="0"/>
                            </a:rPr>
                            <m:t>120</m:t>
                          </m:r>
                        </m:den>
                      </m:f>
                      <m:r>
                        <a:rPr lang="en-US" sz="1600" i="1">
                          <a:solidFill>
                            <a:schemeClr val="bg1"/>
                          </a:solidFill>
                          <a:latin typeface="Cambria Math" panose="02040503050406030204" pitchFamily="18" charset="0"/>
                        </a:rPr>
                        <m:t>−</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a:solidFill>
                                    <a:schemeClr val="bg1"/>
                                  </a:solidFill>
                                  <a:latin typeface="Cambria Math" panose="02040503050406030204" pitchFamily="18" charset="0"/>
                                </a:rPr>
                                <m:t>7</m:t>
                              </m:r>
                            </m:sup>
                          </m:sSup>
                        </m:num>
                        <m:den>
                          <m:r>
                            <a:rPr lang="en-US" sz="1600">
                              <a:solidFill>
                                <a:schemeClr val="bg1"/>
                              </a:solidFill>
                              <a:latin typeface="Cambria Math" panose="02040503050406030204" pitchFamily="18" charset="0"/>
                            </a:rPr>
                            <m:t>5040</m:t>
                          </m:r>
                        </m:den>
                      </m:f>
                      <m:r>
                        <a:rPr lang="en-US" sz="1600">
                          <a:solidFill>
                            <a:schemeClr val="bg1"/>
                          </a:solidFill>
                          <a:latin typeface="Cambria Math" panose="02040503050406030204" pitchFamily="18" charset="0"/>
                        </a:rPr>
                        <m:t>…. </m:t>
                      </m:r>
                      <m:r>
                        <m:rPr>
                          <m:sty m:val="p"/>
                        </m:rPr>
                        <a:rPr lang="en-US" sz="1600">
                          <a:solidFill>
                            <a:schemeClr val="bg1"/>
                          </a:solidFill>
                          <a:latin typeface="Cambria Math" panose="02040503050406030204" pitchFamily="18" charset="0"/>
                        </a:rPr>
                        <m:t>For</m:t>
                      </m:r>
                      <m:r>
                        <a:rPr lang="en-US" sz="1600">
                          <a:solidFill>
                            <a:schemeClr val="bg1"/>
                          </a:solidFill>
                          <a:latin typeface="Cambria Math" panose="02040503050406030204" pitchFamily="18" charset="0"/>
                        </a:rPr>
                        <m:t> </m:t>
                      </m:r>
                      <m:r>
                        <m:rPr>
                          <m:sty m:val="p"/>
                        </m:rPr>
                        <a:rPr lang="en-US" sz="1600">
                          <a:solidFill>
                            <a:schemeClr val="bg1"/>
                          </a:solidFill>
                          <a:latin typeface="Cambria Math" panose="02040503050406030204" pitchFamily="18" charset="0"/>
                        </a:rPr>
                        <m:t>θ</m:t>
                      </m:r>
                      <m:r>
                        <a:rPr lang="en-US" sz="1600" i="1">
                          <a:solidFill>
                            <a:schemeClr val="bg1"/>
                          </a:solidFill>
                          <a:latin typeface="Cambria Math" panose="02040503050406030204" pitchFamily="18" charset="0"/>
                        </a:rPr>
                        <m:t>=0˚,</m:t>
                      </m:r>
                      <m:func>
                        <m:funcPr>
                          <m:ctrlPr>
                            <a:rPr lang="en-US" sz="1600" i="1">
                              <a:solidFill>
                                <a:schemeClr val="bg1"/>
                              </a:solidFill>
                              <a:latin typeface="Cambria Math" panose="02040503050406030204" pitchFamily="18" charset="0"/>
                            </a:rPr>
                          </m:ctrlPr>
                        </m:funcPr>
                        <m:fName>
                          <m:r>
                            <m:rPr>
                              <m:sty m:val="p"/>
                            </m:rPr>
                            <a:rPr lang="en-US" sz="1600">
                              <a:solidFill>
                                <a:schemeClr val="bg1"/>
                              </a:solidFill>
                              <a:latin typeface="Cambria Math" panose="02040503050406030204" pitchFamily="18" charset="0"/>
                            </a:rPr>
                            <m:t>sin</m:t>
                          </m:r>
                        </m:fName>
                        <m:e>
                          <m:d>
                            <m:dPr>
                              <m:ctrlPr>
                                <a:rPr lang="en-US" sz="1600" i="1">
                                  <a:solidFill>
                                    <a:schemeClr val="bg1"/>
                                  </a:solidFill>
                                  <a:latin typeface="Cambria Math" panose="02040503050406030204" pitchFamily="18" charset="0"/>
                                </a:rPr>
                              </m:ctrlPr>
                            </m:dPr>
                            <m:e>
                              <m:r>
                                <m:rPr>
                                  <m:sty m:val="p"/>
                                </m:rPr>
                                <a:rPr lang="en-US" sz="1600">
                                  <a:solidFill>
                                    <a:schemeClr val="bg1"/>
                                  </a:solidFill>
                                  <a:latin typeface="Cambria Math" panose="02040503050406030204" pitchFamily="18" charset="0"/>
                                </a:rPr>
                                <m:t>θ</m:t>
                              </m:r>
                            </m:e>
                          </m:d>
                        </m:e>
                      </m:func>
                      <m:r>
                        <a:rPr lang="en-US" sz="1600">
                          <a:solidFill>
                            <a:schemeClr val="bg1"/>
                          </a:solidFill>
                          <a:latin typeface="Cambria Math" panose="02040503050406030204" pitchFamily="18" charset="0"/>
                        </a:rPr>
                        <m:t>=0.</m:t>
                      </m:r>
                    </m:oMath>
                  </m:oMathPara>
                </a14:m>
                <a:endParaRPr lang="en-US" sz="1600" dirty="0">
                  <a:solidFill>
                    <a:schemeClr val="bg1"/>
                  </a:solidFill>
                </a:endParaRPr>
              </a:p>
              <a:p>
                <a:pPr algn="ctr" fontAlgn="base">
                  <a:spcBef>
                    <a:spcPct val="0"/>
                  </a:spcBef>
                  <a:spcAft>
                    <a:spcPct val="0"/>
                  </a:spcAft>
                </a:pPr>
                <a:endParaRPr lang="en-US" sz="1600" dirty="0">
                  <a:solidFill>
                    <a:schemeClr val="bg1"/>
                  </a:solidFill>
                  <a:latin typeface="Cambria Math" panose="02040503050406030204" pitchFamily="18" charset="0"/>
                </a:endParaRPr>
              </a:p>
              <a:p>
                <a:pPr algn="ctr">
                  <a:spcAft>
                    <a:spcPts val="1200"/>
                  </a:spcAft>
                </a:pPr>
                <a14:m>
                  <m:oMathPara xmlns:m="http://schemas.openxmlformats.org/officeDocument/2006/math">
                    <m:oMathParaPr>
                      <m:jc m:val="left"/>
                    </m:oMathParaPr>
                    <m:oMath xmlns:m="http://schemas.openxmlformats.org/officeDocument/2006/math">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e</m:t>
                          </m:r>
                        </m:e>
                        <m:sup>
                          <m:r>
                            <m:rPr>
                              <m:sty m:val="p"/>
                            </m:rPr>
                            <a:rPr lang="en-US" sz="1600">
                              <a:solidFill>
                                <a:schemeClr val="bg1"/>
                              </a:solidFill>
                              <a:latin typeface="Cambria Math" panose="02040503050406030204" pitchFamily="18" charset="0"/>
                            </a:rPr>
                            <m:t>jθ</m:t>
                          </m:r>
                        </m:sup>
                      </m:sSup>
                      <m:r>
                        <a:rPr lang="en-US" sz="1600" i="1">
                          <a:solidFill>
                            <a:schemeClr val="bg1"/>
                          </a:solidFill>
                          <a:latin typeface="Cambria Math" panose="02040503050406030204" pitchFamily="18" charset="0"/>
                        </a:rPr>
                        <m:t>=1+</m:t>
                      </m:r>
                      <m:r>
                        <m:rPr>
                          <m:sty m:val="p"/>
                        </m:rPr>
                        <a:rPr lang="en-US" sz="1600">
                          <a:solidFill>
                            <a:schemeClr val="bg1"/>
                          </a:solidFill>
                          <a:latin typeface="Cambria Math" panose="02040503050406030204" pitchFamily="18" charset="0"/>
                        </a:rPr>
                        <m:t>jθ</m:t>
                      </m:r>
                      <m:r>
                        <a:rPr lang="en-US" sz="1600" i="1">
                          <a:solidFill>
                            <a:schemeClr val="bg1"/>
                          </a:solidFill>
                          <a:latin typeface="Cambria Math" panose="02040503050406030204" pitchFamily="18" charset="0"/>
                        </a:rPr>
                        <m:t>+ </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d>
                                <m:dPr>
                                  <m:ctrlPr>
                                    <a:rPr lang="en-US" sz="1600" i="1">
                                      <a:solidFill>
                                        <a:schemeClr val="bg1"/>
                                      </a:solidFill>
                                      <a:latin typeface="Cambria Math" panose="02040503050406030204" pitchFamily="18" charset="0"/>
                                    </a:rPr>
                                  </m:ctrlPr>
                                </m:dPr>
                                <m:e>
                                  <m:r>
                                    <m:rPr>
                                      <m:sty m:val="p"/>
                                    </m:rPr>
                                    <a:rPr lang="en-US" sz="1600">
                                      <a:solidFill>
                                        <a:schemeClr val="bg1"/>
                                      </a:solidFill>
                                      <a:latin typeface="Cambria Math" panose="02040503050406030204" pitchFamily="18" charset="0"/>
                                    </a:rPr>
                                    <m:t>jθ</m:t>
                                  </m:r>
                                </m:e>
                              </m:d>
                            </m:e>
                            <m:sup>
                              <m:r>
                                <a:rPr lang="en-US" sz="1600" i="1">
                                  <a:solidFill>
                                    <a:schemeClr val="bg1"/>
                                  </a:solidFill>
                                  <a:latin typeface="Cambria Math" panose="02040503050406030204" pitchFamily="18" charset="0"/>
                                </a:rPr>
                                <m:t>2</m:t>
                              </m:r>
                            </m:sup>
                          </m:sSup>
                        </m:num>
                        <m:den>
                          <m:r>
                            <a:rPr lang="en-US" sz="1600" i="1">
                              <a:solidFill>
                                <a:schemeClr val="bg1"/>
                              </a:solidFill>
                              <a:latin typeface="Cambria Math" panose="02040503050406030204" pitchFamily="18" charset="0"/>
                            </a:rPr>
                            <m:t>2!</m:t>
                          </m:r>
                        </m:den>
                      </m:f>
                      <m:r>
                        <a:rPr lang="en-US" sz="1600" i="1">
                          <a:solidFill>
                            <a:schemeClr val="bg1"/>
                          </a:solidFill>
                          <a:latin typeface="Cambria Math" panose="02040503050406030204" pitchFamily="18" charset="0"/>
                        </a:rPr>
                        <m:t>+</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d>
                                <m:dPr>
                                  <m:ctrlPr>
                                    <a:rPr lang="en-US" sz="1600" i="1">
                                      <a:solidFill>
                                        <a:schemeClr val="bg1"/>
                                      </a:solidFill>
                                      <a:latin typeface="Cambria Math" panose="02040503050406030204" pitchFamily="18" charset="0"/>
                                    </a:rPr>
                                  </m:ctrlPr>
                                </m:dPr>
                                <m:e>
                                  <m:r>
                                    <m:rPr>
                                      <m:sty m:val="p"/>
                                    </m:rPr>
                                    <a:rPr lang="en-US" sz="1600">
                                      <a:solidFill>
                                        <a:schemeClr val="bg1"/>
                                      </a:solidFill>
                                      <a:latin typeface="Cambria Math" panose="02040503050406030204" pitchFamily="18" charset="0"/>
                                    </a:rPr>
                                    <m:t>jθ</m:t>
                                  </m:r>
                                </m:e>
                              </m:d>
                            </m:e>
                            <m:sup>
                              <m:r>
                                <a:rPr lang="en-US" sz="1600" i="1">
                                  <a:solidFill>
                                    <a:schemeClr val="bg1"/>
                                  </a:solidFill>
                                  <a:latin typeface="Cambria Math" panose="02040503050406030204" pitchFamily="18" charset="0"/>
                                </a:rPr>
                                <m:t>3</m:t>
                              </m:r>
                            </m:sup>
                          </m:sSup>
                        </m:num>
                        <m:den>
                          <m:r>
                            <a:rPr lang="en-US" sz="1600" i="1">
                              <a:solidFill>
                                <a:schemeClr val="bg1"/>
                              </a:solidFill>
                              <a:latin typeface="Cambria Math" panose="02040503050406030204" pitchFamily="18" charset="0"/>
                            </a:rPr>
                            <m:t>3!</m:t>
                          </m:r>
                        </m:den>
                      </m:f>
                      <m:r>
                        <a:rPr lang="en-US" sz="1600" i="1">
                          <a:solidFill>
                            <a:schemeClr val="bg1"/>
                          </a:solidFill>
                          <a:latin typeface="Cambria Math" panose="02040503050406030204" pitchFamily="18" charset="0"/>
                        </a:rPr>
                        <m:t>+</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d>
                                <m:dPr>
                                  <m:ctrlPr>
                                    <a:rPr lang="en-US" sz="1600" i="1">
                                      <a:solidFill>
                                        <a:schemeClr val="bg1"/>
                                      </a:solidFill>
                                      <a:latin typeface="Cambria Math" panose="02040503050406030204" pitchFamily="18" charset="0"/>
                                    </a:rPr>
                                  </m:ctrlPr>
                                </m:dPr>
                                <m:e>
                                  <m:r>
                                    <m:rPr>
                                      <m:sty m:val="p"/>
                                    </m:rPr>
                                    <a:rPr lang="en-US" sz="1600">
                                      <a:solidFill>
                                        <a:schemeClr val="bg1"/>
                                      </a:solidFill>
                                      <a:latin typeface="Cambria Math" panose="02040503050406030204" pitchFamily="18" charset="0"/>
                                    </a:rPr>
                                    <m:t>jθ</m:t>
                                  </m:r>
                                </m:e>
                              </m:d>
                            </m:e>
                            <m:sup>
                              <m:r>
                                <a:rPr lang="en-US" sz="1600" i="1">
                                  <a:solidFill>
                                    <a:schemeClr val="bg1"/>
                                  </a:solidFill>
                                  <a:latin typeface="Cambria Math" panose="02040503050406030204" pitchFamily="18" charset="0"/>
                                </a:rPr>
                                <m:t>4</m:t>
                              </m:r>
                            </m:sup>
                          </m:sSup>
                        </m:num>
                        <m:den>
                          <m:r>
                            <a:rPr lang="en-US" sz="1600" i="1">
                              <a:solidFill>
                                <a:schemeClr val="bg1"/>
                              </a:solidFill>
                              <a:latin typeface="Cambria Math" panose="02040503050406030204" pitchFamily="18" charset="0"/>
                            </a:rPr>
                            <m:t>4!</m:t>
                          </m:r>
                        </m:den>
                      </m:f>
                      <m:r>
                        <a:rPr lang="en-US" sz="1600" i="1">
                          <a:solidFill>
                            <a:schemeClr val="bg1"/>
                          </a:solidFill>
                          <a:latin typeface="Cambria Math" panose="02040503050406030204" pitchFamily="18" charset="0"/>
                        </a:rPr>
                        <m:t>…=</m:t>
                      </m:r>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1−</m:t>
                          </m:r>
                          <m:r>
                            <a:rPr lang="en-US" sz="1600">
                              <a:solidFill>
                                <a:schemeClr val="bg1"/>
                              </a:solidFill>
                              <a:latin typeface="Cambria Math" panose="02040503050406030204" pitchFamily="18" charset="0"/>
                            </a:rPr>
                            <m:t> </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a:solidFill>
                                        <a:schemeClr val="bg1"/>
                                      </a:solidFill>
                                      <a:latin typeface="Cambria Math" panose="02040503050406030204" pitchFamily="18" charset="0"/>
                                    </a:rPr>
                                    <m:t>2</m:t>
                                  </m:r>
                                </m:sup>
                              </m:sSup>
                            </m:num>
                            <m:den>
                              <m:r>
                                <a:rPr lang="en-US" sz="1600">
                                  <a:solidFill>
                                    <a:schemeClr val="bg1"/>
                                  </a:solidFill>
                                  <a:latin typeface="Cambria Math" panose="02040503050406030204" pitchFamily="18" charset="0"/>
                                </a:rPr>
                                <m:t>2!</m:t>
                              </m:r>
                            </m:den>
                          </m:f>
                          <m:r>
                            <a:rPr lang="en-US" sz="1600">
                              <a:solidFill>
                                <a:schemeClr val="bg1"/>
                              </a:solidFill>
                              <a:latin typeface="Cambria Math" panose="02040503050406030204" pitchFamily="18" charset="0"/>
                            </a:rPr>
                            <m:t>+</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a:solidFill>
                                        <a:schemeClr val="bg1"/>
                                      </a:solidFill>
                                      <a:latin typeface="Cambria Math" panose="02040503050406030204" pitchFamily="18" charset="0"/>
                                    </a:rPr>
                                    <m:t>4</m:t>
                                  </m:r>
                                </m:sup>
                              </m:sSup>
                            </m:num>
                            <m:den>
                              <m:r>
                                <a:rPr lang="en-US" sz="1600">
                                  <a:solidFill>
                                    <a:schemeClr val="bg1"/>
                                  </a:solidFill>
                                  <a:latin typeface="Cambria Math" panose="02040503050406030204" pitchFamily="18" charset="0"/>
                                </a:rPr>
                                <m:t>4!</m:t>
                              </m:r>
                            </m:den>
                          </m:f>
                          <m:r>
                            <a:rPr lang="en-US" sz="1600" i="1">
                              <a:solidFill>
                                <a:schemeClr val="bg1"/>
                              </a:solidFill>
                              <a:latin typeface="Cambria Math" panose="02040503050406030204" pitchFamily="18" charset="0"/>
                            </a:rPr>
                            <m:t>−</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a:solidFill>
                                        <a:schemeClr val="bg1"/>
                                      </a:solidFill>
                                      <a:latin typeface="Cambria Math" panose="02040503050406030204" pitchFamily="18" charset="0"/>
                                    </a:rPr>
                                    <m:t>6</m:t>
                                  </m:r>
                                </m:sup>
                              </m:sSup>
                            </m:num>
                            <m:den>
                              <m:r>
                                <a:rPr lang="en-US" sz="1600">
                                  <a:solidFill>
                                    <a:schemeClr val="bg1"/>
                                  </a:solidFill>
                                  <a:latin typeface="Cambria Math" panose="02040503050406030204" pitchFamily="18" charset="0"/>
                                </a:rPr>
                                <m:t>6!</m:t>
                              </m:r>
                            </m:den>
                          </m:f>
                          <m:r>
                            <a:rPr lang="en-US" sz="1600">
                              <a:solidFill>
                                <a:schemeClr val="bg1"/>
                              </a:solidFill>
                              <a:latin typeface="Cambria Math" panose="02040503050406030204" pitchFamily="18" charset="0"/>
                            </a:rPr>
                            <m:t>…</m:t>
                          </m:r>
                        </m:e>
                      </m:d>
                      <m:r>
                        <a:rPr lang="en-US" sz="1600" i="1">
                          <a:solidFill>
                            <a:schemeClr val="bg1"/>
                          </a:solidFill>
                          <a:latin typeface="Cambria Math" panose="02040503050406030204" pitchFamily="18" charset="0"/>
                        </a:rPr>
                        <m:t>+</m:t>
                      </m:r>
                      <m:r>
                        <m:rPr>
                          <m:sty m:val="p"/>
                        </m:rPr>
                        <a:rPr lang="en-US" sz="1600">
                          <a:solidFill>
                            <a:schemeClr val="bg1"/>
                          </a:solidFill>
                          <a:latin typeface="Cambria Math" panose="02040503050406030204" pitchFamily="18" charset="0"/>
                        </a:rPr>
                        <m:t>j</m:t>
                      </m:r>
                      <m:d>
                        <m:dPr>
                          <m:ctrlPr>
                            <a:rPr lang="en-US" sz="1600" i="1">
                              <a:solidFill>
                                <a:schemeClr val="bg1"/>
                              </a:solidFill>
                              <a:latin typeface="Cambria Math" panose="02040503050406030204" pitchFamily="18" charset="0"/>
                            </a:rPr>
                          </m:ctrlPr>
                        </m:dPr>
                        <m:e>
                          <m:r>
                            <m:rPr>
                              <m:sty m:val="p"/>
                            </m:rPr>
                            <a:rPr lang="en-US" sz="1600">
                              <a:solidFill>
                                <a:schemeClr val="bg1"/>
                              </a:solidFill>
                              <a:latin typeface="Cambria Math" panose="02040503050406030204" pitchFamily="18" charset="0"/>
                            </a:rPr>
                            <m:t>θ</m:t>
                          </m:r>
                          <m:r>
                            <a:rPr lang="en-US" sz="1600" i="1">
                              <a:solidFill>
                                <a:schemeClr val="bg1"/>
                              </a:solidFill>
                              <a:latin typeface="Cambria Math" panose="02040503050406030204" pitchFamily="18" charset="0"/>
                            </a:rPr>
                            <m:t>−</m:t>
                          </m:r>
                          <m:r>
                            <a:rPr lang="en-US" sz="1600">
                              <a:solidFill>
                                <a:schemeClr val="bg1"/>
                              </a:solidFill>
                              <a:latin typeface="Cambria Math" panose="02040503050406030204" pitchFamily="18" charset="0"/>
                            </a:rPr>
                            <m:t> </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a:solidFill>
                                        <a:schemeClr val="bg1"/>
                                      </a:solidFill>
                                      <a:latin typeface="Cambria Math" panose="02040503050406030204" pitchFamily="18" charset="0"/>
                                    </a:rPr>
                                    <m:t>3</m:t>
                                  </m:r>
                                </m:sup>
                              </m:sSup>
                            </m:num>
                            <m:den>
                              <m:r>
                                <a:rPr lang="en-US" sz="1600">
                                  <a:solidFill>
                                    <a:schemeClr val="bg1"/>
                                  </a:solidFill>
                                  <a:latin typeface="Cambria Math" panose="02040503050406030204" pitchFamily="18" charset="0"/>
                                </a:rPr>
                                <m:t>3!</m:t>
                              </m:r>
                            </m:den>
                          </m:f>
                          <m:r>
                            <a:rPr lang="en-US" sz="1600">
                              <a:solidFill>
                                <a:schemeClr val="bg1"/>
                              </a:solidFill>
                              <a:latin typeface="Cambria Math" panose="02040503050406030204" pitchFamily="18" charset="0"/>
                            </a:rPr>
                            <m:t>+</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a:solidFill>
                                        <a:schemeClr val="bg1"/>
                                      </a:solidFill>
                                      <a:latin typeface="Cambria Math" panose="02040503050406030204" pitchFamily="18" charset="0"/>
                                    </a:rPr>
                                    <m:t>5</m:t>
                                  </m:r>
                                </m:sup>
                              </m:sSup>
                            </m:num>
                            <m:den>
                              <m:r>
                                <a:rPr lang="en-US" sz="1600">
                                  <a:solidFill>
                                    <a:schemeClr val="bg1"/>
                                  </a:solidFill>
                                  <a:latin typeface="Cambria Math" panose="02040503050406030204" pitchFamily="18" charset="0"/>
                                </a:rPr>
                                <m:t>5!</m:t>
                              </m:r>
                            </m:den>
                          </m:f>
                          <m:r>
                            <a:rPr lang="en-US" sz="1600" i="1">
                              <a:solidFill>
                                <a:schemeClr val="bg1"/>
                              </a:solidFill>
                              <a:latin typeface="Cambria Math" panose="02040503050406030204" pitchFamily="18" charset="0"/>
                            </a:rPr>
                            <m:t>−</m:t>
                          </m:r>
                          <m:f>
                            <m:fPr>
                              <m:ctrlPr>
                                <a:rPr lang="en-US" sz="1600" i="1">
                                  <a:solidFill>
                                    <a:schemeClr val="bg1"/>
                                  </a:solidFill>
                                  <a:latin typeface="Cambria Math" panose="02040503050406030204" pitchFamily="18" charset="0"/>
                                </a:rPr>
                              </m:ctrlPr>
                            </m:fPr>
                            <m:num>
                              <m:sSup>
                                <m:sSupPr>
                                  <m:ctrlPr>
                                    <a:rPr lang="en-US" sz="1600" i="1">
                                      <a:solidFill>
                                        <a:schemeClr val="bg1"/>
                                      </a:solidFill>
                                      <a:latin typeface="Cambria Math" panose="02040503050406030204" pitchFamily="18" charset="0"/>
                                    </a:rPr>
                                  </m:ctrlPr>
                                </m:sSupPr>
                                <m:e>
                                  <m:r>
                                    <m:rPr>
                                      <m:sty m:val="p"/>
                                    </m:rPr>
                                    <a:rPr lang="en-US" sz="1600">
                                      <a:solidFill>
                                        <a:schemeClr val="bg1"/>
                                      </a:solidFill>
                                      <a:latin typeface="Cambria Math" panose="02040503050406030204" pitchFamily="18" charset="0"/>
                                    </a:rPr>
                                    <m:t>θ</m:t>
                                  </m:r>
                                </m:e>
                                <m:sup>
                                  <m:r>
                                    <a:rPr lang="en-US" sz="1600">
                                      <a:solidFill>
                                        <a:schemeClr val="bg1"/>
                                      </a:solidFill>
                                      <a:latin typeface="Cambria Math" panose="02040503050406030204" pitchFamily="18" charset="0"/>
                                    </a:rPr>
                                    <m:t>7</m:t>
                                  </m:r>
                                </m:sup>
                              </m:sSup>
                            </m:num>
                            <m:den>
                              <m:r>
                                <a:rPr lang="en-US" sz="1600">
                                  <a:solidFill>
                                    <a:schemeClr val="bg1"/>
                                  </a:solidFill>
                                  <a:latin typeface="Cambria Math" panose="02040503050406030204" pitchFamily="18" charset="0"/>
                                </a:rPr>
                                <m:t>7!</m:t>
                              </m:r>
                            </m:den>
                          </m:f>
                          <m:r>
                            <a:rPr lang="en-US" sz="1600">
                              <a:solidFill>
                                <a:schemeClr val="bg1"/>
                              </a:solidFill>
                              <a:latin typeface="Cambria Math" panose="02040503050406030204" pitchFamily="18" charset="0"/>
                            </a:rPr>
                            <m:t>…</m:t>
                          </m:r>
                        </m:e>
                      </m:d>
                      <m:r>
                        <a:rPr lang="en-US" sz="1600" i="1">
                          <a:solidFill>
                            <a:schemeClr val="bg1"/>
                          </a:solidFill>
                          <a:latin typeface="Cambria Math" panose="02040503050406030204" pitchFamily="18" charset="0"/>
                        </a:rPr>
                        <m:t>.</m:t>
                      </m:r>
                    </m:oMath>
                  </m:oMathPara>
                </a14:m>
                <a:endParaRPr lang="en-US" sz="1600" i="1" dirty="0">
                  <a:solidFill>
                    <a:schemeClr val="bg1"/>
                  </a:solidFill>
                  <a:latin typeface="Cambria Math" panose="02040503050406030204" pitchFamily="18" charset="0"/>
                </a:endParaRPr>
              </a:p>
              <a:p>
                <a:pPr algn="ctr" fontAlgn="base">
                  <a:spcBef>
                    <a:spcPct val="0"/>
                  </a:spcBef>
                  <a:spcAft>
                    <a:spcPct val="0"/>
                  </a:spcAft>
                </a:pPr>
                <a:endParaRPr lang="en-US" sz="1600" dirty="0">
                  <a:solidFill>
                    <a:schemeClr val="bg1"/>
                  </a:solidFill>
                  <a:latin typeface="Cambria Math" panose="02040503050406030204" pitchFamily="18" charset="0"/>
                </a:endParaRPr>
              </a:p>
              <a:p>
                <a:pPr defTabSz="685800">
                  <a:defRPr/>
                </a:pPr>
                <a14:m>
                  <m:oMath xmlns:m="http://schemas.openxmlformats.org/officeDocument/2006/math">
                    <m:sSup>
                      <m:sSupPr>
                        <m:ctrlPr>
                          <a:rPr lang="en-US" sz="1600" i="1" kern="0">
                            <a:solidFill>
                              <a:srgbClr val="000000"/>
                            </a:solidFill>
                            <a:latin typeface="Cambria Math" panose="02040503050406030204" pitchFamily="18" charset="0"/>
                            <a:ea typeface="Cambria Math" panose="02040503050406030204" pitchFamily="18" charset="0"/>
                          </a:rPr>
                        </m:ctrlPr>
                      </m:sSupPr>
                      <m:e>
                        <m:sSup>
                          <m:sSupPr>
                            <m:ctrlPr>
                              <a:rPr lang="en-US" sz="1600" b="1" i="1" kern="0">
                                <a:solidFill>
                                  <a:srgbClr val="000000"/>
                                </a:solidFill>
                                <a:latin typeface="Cambria Math" panose="02040503050406030204" pitchFamily="18" charset="0"/>
                                <a:ea typeface="Cambria Math" panose="02040503050406030204" pitchFamily="18" charset="0"/>
                              </a:rPr>
                            </m:ctrlPr>
                          </m:sSupPr>
                          <m:e>
                            <m:r>
                              <a:rPr lang="en-US" sz="1600" b="1" kern="0">
                                <a:solidFill>
                                  <a:srgbClr val="000000"/>
                                </a:solidFill>
                                <a:latin typeface="Cambria Math" panose="02040503050406030204" pitchFamily="18" charset="0"/>
                                <a:ea typeface="Cambria Math" panose="02040503050406030204" pitchFamily="18" charset="0"/>
                              </a:rPr>
                              <m:t>𝐄𝐮𝐥𝐞𝐫</m:t>
                            </m:r>
                          </m:e>
                          <m:sup>
                            <m:r>
                              <a:rPr lang="en-US" sz="1600" b="1" kern="0">
                                <a:solidFill>
                                  <a:srgbClr val="000000"/>
                                </a:solidFill>
                                <a:latin typeface="Cambria Math" panose="02040503050406030204" pitchFamily="18" charset="0"/>
                                <a:ea typeface="Cambria Math" panose="02040503050406030204" pitchFamily="18" charset="0"/>
                              </a:rPr>
                              <m:t>′</m:t>
                            </m:r>
                          </m:sup>
                        </m:sSup>
                        <m:r>
                          <a:rPr lang="en-US" sz="1600" b="1" kern="0">
                            <a:solidFill>
                              <a:srgbClr val="000000"/>
                            </a:solidFill>
                            <a:latin typeface="Cambria Math" panose="02040503050406030204" pitchFamily="18" charset="0"/>
                            <a:ea typeface="Cambria Math" panose="02040503050406030204" pitchFamily="18" charset="0"/>
                          </a:rPr>
                          <m:t>𝐬</m:t>
                        </m:r>
                        <m:r>
                          <a:rPr lang="en-US" sz="1600" b="1" kern="0">
                            <a:solidFill>
                              <a:srgbClr val="000000"/>
                            </a:solidFill>
                            <a:latin typeface="Cambria Math" panose="02040503050406030204" pitchFamily="18" charset="0"/>
                            <a:ea typeface="Cambria Math" panose="02040503050406030204" pitchFamily="18" charset="0"/>
                          </a:rPr>
                          <m:t> </m:t>
                        </m:r>
                        <m:r>
                          <a:rPr lang="en-US" sz="1600" b="1" kern="0">
                            <a:solidFill>
                              <a:srgbClr val="000000"/>
                            </a:solidFill>
                            <a:latin typeface="Cambria Math" panose="02040503050406030204" pitchFamily="18" charset="0"/>
                            <a:ea typeface="Cambria Math" panose="02040503050406030204" pitchFamily="18" charset="0"/>
                          </a:rPr>
                          <m:t>𝐅𝐨𝐫𝐦𝐮𝐥𝐚</m:t>
                        </m:r>
                        <m:r>
                          <a:rPr lang="en-US" sz="1600" kern="0">
                            <a:solidFill>
                              <a:srgbClr val="000000"/>
                            </a:solidFill>
                            <a:latin typeface="Cambria Math" panose="02040503050406030204" pitchFamily="18" charset="0"/>
                            <a:ea typeface="Cambria Math" panose="02040503050406030204" pitchFamily="18" charset="0"/>
                          </a:rPr>
                          <m:t>: </m:t>
                        </m:r>
                        <m:r>
                          <m:rPr>
                            <m:sty m:val="p"/>
                          </m:rPr>
                          <a:rPr lang="en-US" sz="1600" kern="0">
                            <a:solidFill>
                              <a:srgbClr val="000000"/>
                            </a:solidFill>
                            <a:latin typeface="Cambria Math" panose="02040503050406030204" pitchFamily="18" charset="0"/>
                            <a:ea typeface="Cambria Math" panose="02040503050406030204" pitchFamily="18" charset="0"/>
                          </a:rPr>
                          <m:t>e</m:t>
                        </m:r>
                      </m:e>
                      <m:sup>
                        <m:r>
                          <m:rPr>
                            <m:sty m:val="p"/>
                          </m:rPr>
                          <a:rPr lang="en-US" sz="1600" kern="0">
                            <a:solidFill>
                              <a:srgbClr val="000000"/>
                            </a:solidFill>
                            <a:latin typeface="Cambria Math" panose="02040503050406030204" pitchFamily="18" charset="0"/>
                            <a:ea typeface="Cambria Math" panose="02040503050406030204" pitchFamily="18" charset="0"/>
                          </a:rPr>
                          <m:t>jθ</m:t>
                        </m:r>
                      </m:sup>
                    </m:sSup>
                    <m:r>
                      <a:rPr lang="en-US" sz="1600" kern="0">
                        <a:solidFill>
                          <a:srgbClr val="000000"/>
                        </a:solidFill>
                        <a:latin typeface="Cambria Math" panose="02040503050406030204" pitchFamily="18" charset="0"/>
                        <a:ea typeface="Cambria Math" panose="02040503050406030204" pitchFamily="18" charset="0"/>
                      </a:rPr>
                      <m:t>=</m:t>
                    </m:r>
                    <m:func>
                      <m:funcPr>
                        <m:ctrlPr>
                          <a:rPr lang="en-US" sz="1600" i="1" kern="0">
                            <a:solidFill>
                              <a:srgbClr val="000000"/>
                            </a:solidFill>
                            <a:latin typeface="Cambria Math" panose="02040503050406030204" pitchFamily="18" charset="0"/>
                            <a:ea typeface="Cambria Math" panose="02040503050406030204" pitchFamily="18" charset="0"/>
                          </a:rPr>
                        </m:ctrlPr>
                      </m:funcPr>
                      <m:fName>
                        <m:r>
                          <m:rPr>
                            <m:sty m:val="p"/>
                          </m:rPr>
                          <a:rPr lang="en-US" sz="1600" kern="0">
                            <a:solidFill>
                              <a:srgbClr val="000000"/>
                            </a:solidFill>
                            <a:latin typeface="Cambria Math" panose="02040503050406030204" pitchFamily="18" charset="0"/>
                            <a:ea typeface="Cambria Math" panose="02040503050406030204" pitchFamily="18" charset="0"/>
                          </a:rPr>
                          <m:t>cos</m:t>
                        </m:r>
                      </m:fName>
                      <m:e>
                        <m:d>
                          <m:dPr>
                            <m:ctrlPr>
                              <a:rPr lang="en-US" sz="1600" i="1" kern="0">
                                <a:solidFill>
                                  <a:srgbClr val="000000"/>
                                </a:solidFill>
                                <a:latin typeface="Cambria Math" panose="02040503050406030204" pitchFamily="18" charset="0"/>
                                <a:ea typeface="Cambria Math" panose="02040503050406030204" pitchFamily="18" charset="0"/>
                              </a:rPr>
                            </m:ctrlPr>
                          </m:dPr>
                          <m:e>
                            <m:r>
                              <m:rPr>
                                <m:sty m:val="p"/>
                              </m:rPr>
                              <a:rPr lang="en-US" sz="1600" kern="0">
                                <a:solidFill>
                                  <a:srgbClr val="000000"/>
                                </a:solidFill>
                                <a:latin typeface="Cambria Math" panose="02040503050406030204" pitchFamily="18" charset="0"/>
                                <a:ea typeface="Cambria Math" panose="02040503050406030204" pitchFamily="18" charset="0"/>
                              </a:rPr>
                              <m:t>θ</m:t>
                            </m:r>
                          </m:e>
                        </m:d>
                      </m:e>
                    </m:func>
                    <m:r>
                      <a:rPr lang="en-US" sz="1600" kern="0">
                        <a:solidFill>
                          <a:srgbClr val="000000"/>
                        </a:solidFill>
                        <a:latin typeface="Cambria Math" panose="02040503050406030204" pitchFamily="18" charset="0"/>
                        <a:ea typeface="Cambria Math" panose="02040503050406030204" pitchFamily="18" charset="0"/>
                      </a:rPr>
                      <m:t>+</m:t>
                    </m:r>
                    <m:func>
                      <m:funcPr>
                        <m:ctrlPr>
                          <a:rPr lang="en-US" sz="1600" i="1" kern="0">
                            <a:solidFill>
                              <a:srgbClr val="000000"/>
                            </a:solidFill>
                            <a:latin typeface="Cambria Math" panose="02040503050406030204" pitchFamily="18" charset="0"/>
                            <a:ea typeface="Cambria Math" panose="02040503050406030204" pitchFamily="18" charset="0"/>
                          </a:rPr>
                        </m:ctrlPr>
                      </m:funcPr>
                      <m:fName>
                        <m:r>
                          <m:rPr>
                            <m:sty m:val="p"/>
                          </m:rPr>
                          <a:rPr lang="en-US" sz="1600" kern="0">
                            <a:solidFill>
                              <a:srgbClr val="000000"/>
                            </a:solidFill>
                            <a:latin typeface="Cambria Math" panose="02040503050406030204" pitchFamily="18" charset="0"/>
                            <a:ea typeface="Cambria Math" panose="02040503050406030204" pitchFamily="18" charset="0"/>
                          </a:rPr>
                          <m:t>jsin</m:t>
                        </m:r>
                      </m:fName>
                      <m:e>
                        <m:d>
                          <m:dPr>
                            <m:ctrlPr>
                              <a:rPr lang="en-US" sz="1600" i="1" kern="0">
                                <a:solidFill>
                                  <a:srgbClr val="000000"/>
                                </a:solidFill>
                                <a:latin typeface="Cambria Math" panose="02040503050406030204" pitchFamily="18" charset="0"/>
                                <a:ea typeface="Cambria Math" panose="02040503050406030204" pitchFamily="18" charset="0"/>
                              </a:rPr>
                            </m:ctrlPr>
                          </m:dPr>
                          <m:e>
                            <m:r>
                              <m:rPr>
                                <m:sty m:val="p"/>
                              </m:rPr>
                              <a:rPr lang="en-US" sz="1600" kern="0">
                                <a:solidFill>
                                  <a:srgbClr val="000000"/>
                                </a:solidFill>
                                <a:latin typeface="Cambria Math" panose="02040503050406030204" pitchFamily="18" charset="0"/>
                                <a:ea typeface="Cambria Math" panose="02040503050406030204" pitchFamily="18" charset="0"/>
                              </a:rPr>
                              <m:t>θ</m:t>
                            </m:r>
                          </m:e>
                        </m:d>
                      </m:e>
                    </m:func>
                    <m:r>
                      <a:rPr lang="en-US" sz="1600" kern="0">
                        <a:solidFill>
                          <a:srgbClr val="000000"/>
                        </a:solidFill>
                        <a:latin typeface="Cambria Math" panose="02040503050406030204" pitchFamily="18" charset="0"/>
                        <a:ea typeface="Cambria Math" panose="02040503050406030204" pitchFamily="18" charset="0"/>
                      </a:rPr>
                      <m:t>→</m:t>
                    </m:r>
                  </m:oMath>
                </a14:m>
                <a:r>
                  <a:rPr lang="en-US" sz="1600" kern="0" dirty="0">
                    <a:solidFill>
                      <a:srgbClr val="000000"/>
                    </a:solidFill>
                    <a:latin typeface="Cambria Math" panose="02040503050406030204" pitchFamily="18" charset="0"/>
                    <a:ea typeface="Cambria Math" panose="02040503050406030204" pitchFamily="18" charset="0"/>
                  </a:rPr>
                  <a:t> Complex exponentials and sinusoids are related.</a:t>
                </a:r>
              </a:p>
              <a:p>
                <a:pPr algn="ctr" defTabSz="685800">
                  <a:defRPr/>
                </a:pPr>
                <a:endParaRPr lang="en-US" sz="1600" kern="0" dirty="0">
                  <a:solidFill>
                    <a:srgbClr val="000000"/>
                  </a:solidFill>
                  <a:latin typeface="Cambria Math" panose="02040503050406030204" pitchFamily="18" charset="0"/>
                  <a:ea typeface="Cambria Math" panose="02040503050406030204" pitchFamily="18" charset="0"/>
                </a:endParaRPr>
              </a:p>
              <a:p>
                <a:pPr lvl="1">
                  <a:defRPr/>
                </a:pPr>
                <a14:m>
                  <m:oMathPara xmlns:m="http://schemas.openxmlformats.org/officeDocument/2006/math">
                    <m:oMathParaPr>
                      <m:jc m:val="left"/>
                    </m:oMathParaPr>
                    <m:oMath xmlns:m="http://schemas.openxmlformats.org/officeDocument/2006/math">
                      <m:r>
                        <m:rPr>
                          <m:sty m:val="p"/>
                        </m:rPr>
                        <a:rPr lang="en-US" sz="1600" kern="0">
                          <a:solidFill>
                            <a:srgbClr val="000000"/>
                          </a:solidFill>
                          <a:latin typeface="Cambria Math" panose="02040503050406030204" pitchFamily="18" charset="0"/>
                          <a:ea typeface="Cambria Math" panose="02040503050406030204" pitchFamily="18" charset="0"/>
                        </a:rPr>
                        <m:t>Magnitude</m:t>
                      </m:r>
                      <m:r>
                        <a:rPr lang="en-US" sz="1600" kern="0">
                          <a:solidFill>
                            <a:srgbClr val="000000"/>
                          </a:solidFill>
                          <a:latin typeface="Cambria Math" panose="02040503050406030204" pitchFamily="18" charset="0"/>
                          <a:ea typeface="Cambria Math" panose="02040503050406030204" pitchFamily="18" charset="0"/>
                        </a:rPr>
                        <m:t> </m:t>
                      </m:r>
                      <m:r>
                        <m:rPr>
                          <m:sty m:val="p"/>
                        </m:rPr>
                        <a:rPr lang="en-US" sz="1600" kern="0">
                          <a:solidFill>
                            <a:srgbClr val="000000"/>
                          </a:solidFill>
                          <a:latin typeface="Cambria Math" panose="02040503050406030204" pitchFamily="18" charset="0"/>
                          <a:ea typeface="Cambria Math" panose="02040503050406030204" pitchFamily="18" charset="0"/>
                        </a:rPr>
                        <m:t>of</m:t>
                      </m:r>
                      <m:func>
                        <m:funcPr>
                          <m:ctrlPr>
                            <a:rPr lang="en-US" sz="1600" i="1" kern="0">
                              <a:solidFill>
                                <a:srgbClr val="000000"/>
                              </a:solidFill>
                              <a:latin typeface="Cambria Math" panose="02040503050406030204" pitchFamily="18" charset="0"/>
                              <a:ea typeface="Cambria Math" panose="02040503050406030204" pitchFamily="18" charset="0"/>
                            </a:rPr>
                          </m:ctrlPr>
                        </m:funcPr>
                        <m:fName>
                          <m:r>
                            <m:rPr>
                              <m:sty m:val="p"/>
                            </m:rPr>
                            <a:rPr lang="en-US" sz="1600" kern="0">
                              <a:solidFill>
                                <a:srgbClr val="000000"/>
                              </a:solidFill>
                              <a:latin typeface="Cambria Math" panose="02040503050406030204" pitchFamily="18" charset="0"/>
                              <a:ea typeface="Cambria Math" panose="02040503050406030204" pitchFamily="18" charset="0"/>
                            </a:rPr>
                            <m:t>cos</m:t>
                          </m:r>
                        </m:fName>
                        <m:e>
                          <m:d>
                            <m:dPr>
                              <m:ctrlPr>
                                <a:rPr lang="en-US" sz="1600" i="1" kern="0">
                                  <a:solidFill>
                                    <a:srgbClr val="000000"/>
                                  </a:solidFill>
                                  <a:latin typeface="Cambria Math" panose="02040503050406030204" pitchFamily="18" charset="0"/>
                                  <a:ea typeface="Cambria Math" panose="02040503050406030204" pitchFamily="18" charset="0"/>
                                </a:rPr>
                              </m:ctrlPr>
                            </m:dPr>
                            <m:e>
                              <m:r>
                                <m:rPr>
                                  <m:sty m:val="p"/>
                                </m:rPr>
                                <a:rPr lang="en-US" sz="1600" kern="0">
                                  <a:solidFill>
                                    <a:srgbClr val="000000"/>
                                  </a:solidFill>
                                  <a:latin typeface="Cambria Math" panose="02040503050406030204" pitchFamily="18" charset="0"/>
                                  <a:ea typeface="Cambria Math" panose="02040503050406030204" pitchFamily="18" charset="0"/>
                                </a:rPr>
                                <m:t>θ</m:t>
                              </m:r>
                            </m:e>
                          </m:d>
                        </m:e>
                      </m:func>
                      <m:r>
                        <a:rPr lang="en-US" sz="1600" kern="0">
                          <a:solidFill>
                            <a:srgbClr val="000000"/>
                          </a:solidFill>
                          <a:latin typeface="Cambria Math" panose="02040503050406030204" pitchFamily="18" charset="0"/>
                          <a:ea typeface="Cambria Math" panose="02040503050406030204" pitchFamily="18" charset="0"/>
                        </a:rPr>
                        <m:t>+</m:t>
                      </m:r>
                      <m:func>
                        <m:funcPr>
                          <m:ctrlPr>
                            <a:rPr lang="en-US" sz="1600" i="1" kern="0">
                              <a:solidFill>
                                <a:srgbClr val="000000"/>
                              </a:solidFill>
                              <a:latin typeface="Cambria Math" panose="02040503050406030204" pitchFamily="18" charset="0"/>
                              <a:ea typeface="Cambria Math" panose="02040503050406030204" pitchFamily="18" charset="0"/>
                            </a:rPr>
                          </m:ctrlPr>
                        </m:funcPr>
                        <m:fName>
                          <m:r>
                            <m:rPr>
                              <m:sty m:val="p"/>
                            </m:rPr>
                            <a:rPr lang="en-US" sz="1600" kern="0">
                              <a:solidFill>
                                <a:srgbClr val="000000"/>
                              </a:solidFill>
                              <a:latin typeface="Cambria Math" panose="02040503050406030204" pitchFamily="18" charset="0"/>
                              <a:ea typeface="Cambria Math" panose="02040503050406030204" pitchFamily="18" charset="0"/>
                            </a:rPr>
                            <m:t>jsin</m:t>
                          </m:r>
                        </m:fName>
                        <m:e>
                          <m:d>
                            <m:dPr>
                              <m:ctrlPr>
                                <a:rPr lang="en-US" sz="1600" i="1" kern="0">
                                  <a:solidFill>
                                    <a:srgbClr val="000000"/>
                                  </a:solidFill>
                                  <a:latin typeface="Cambria Math" panose="02040503050406030204" pitchFamily="18" charset="0"/>
                                  <a:ea typeface="Cambria Math" panose="02040503050406030204" pitchFamily="18" charset="0"/>
                                </a:rPr>
                              </m:ctrlPr>
                            </m:dPr>
                            <m:e>
                              <m:r>
                                <m:rPr>
                                  <m:sty m:val="p"/>
                                </m:rPr>
                                <a:rPr lang="en-US" sz="1600" kern="0">
                                  <a:solidFill>
                                    <a:srgbClr val="000000"/>
                                  </a:solidFill>
                                  <a:latin typeface="Cambria Math" panose="02040503050406030204" pitchFamily="18" charset="0"/>
                                  <a:ea typeface="Cambria Math" panose="02040503050406030204" pitchFamily="18" charset="0"/>
                                </a:rPr>
                                <m:t>θ</m:t>
                              </m:r>
                            </m:e>
                          </m:d>
                        </m:e>
                      </m:func>
                      <m:r>
                        <a:rPr lang="en-US" sz="1600" kern="0">
                          <a:solidFill>
                            <a:srgbClr val="000000"/>
                          </a:solidFill>
                          <a:latin typeface="Cambria Math" panose="02040503050406030204" pitchFamily="18" charset="0"/>
                          <a:ea typeface="Cambria Math" panose="02040503050406030204" pitchFamily="18" charset="0"/>
                        </a:rPr>
                        <m:t>=</m:t>
                      </m:r>
                      <m:rad>
                        <m:radPr>
                          <m:degHide m:val="on"/>
                          <m:ctrlPr>
                            <a:rPr lang="en-US" sz="1600" i="1" kern="0">
                              <a:solidFill>
                                <a:srgbClr val="000000"/>
                              </a:solidFill>
                              <a:latin typeface="Cambria Math" panose="02040503050406030204" pitchFamily="18" charset="0"/>
                              <a:ea typeface="Cambria Math" panose="02040503050406030204" pitchFamily="18" charset="0"/>
                            </a:rPr>
                          </m:ctrlPr>
                        </m:radPr>
                        <m:deg/>
                        <m:e>
                          <m:func>
                            <m:funcPr>
                              <m:ctrlPr>
                                <a:rPr lang="en-US" sz="1600" i="1" kern="0">
                                  <a:solidFill>
                                    <a:srgbClr val="000000"/>
                                  </a:solidFill>
                                  <a:latin typeface="Cambria Math" panose="02040503050406030204" pitchFamily="18" charset="0"/>
                                  <a:ea typeface="Cambria Math" panose="02040503050406030204" pitchFamily="18" charset="0"/>
                                </a:rPr>
                              </m:ctrlPr>
                            </m:funcPr>
                            <m:fName>
                              <m:sSup>
                                <m:sSupPr>
                                  <m:ctrlPr>
                                    <a:rPr lang="en-US" sz="1600" i="1" kern="0">
                                      <a:solidFill>
                                        <a:srgbClr val="000000"/>
                                      </a:solidFill>
                                      <a:latin typeface="Cambria Math" panose="02040503050406030204" pitchFamily="18" charset="0"/>
                                      <a:ea typeface="Cambria Math" panose="02040503050406030204" pitchFamily="18" charset="0"/>
                                    </a:rPr>
                                  </m:ctrlPr>
                                </m:sSupPr>
                                <m:e>
                                  <m:r>
                                    <m:rPr>
                                      <m:sty m:val="p"/>
                                    </m:rPr>
                                    <a:rPr lang="en-US" sz="1600" kern="0">
                                      <a:solidFill>
                                        <a:srgbClr val="000000"/>
                                      </a:solidFill>
                                      <a:latin typeface="Cambria Math" panose="02040503050406030204" pitchFamily="18" charset="0"/>
                                      <a:ea typeface="Cambria Math" panose="02040503050406030204" pitchFamily="18" charset="0"/>
                                    </a:rPr>
                                    <m:t>cos</m:t>
                                  </m:r>
                                </m:e>
                                <m:sup>
                                  <m:r>
                                    <a:rPr lang="en-US" sz="1600" i="1" kern="0">
                                      <a:solidFill>
                                        <a:srgbClr val="000000"/>
                                      </a:solidFill>
                                      <a:latin typeface="Cambria Math" panose="02040503050406030204" pitchFamily="18" charset="0"/>
                                      <a:ea typeface="Cambria Math" panose="02040503050406030204" pitchFamily="18" charset="0"/>
                                    </a:rPr>
                                    <m:t>2</m:t>
                                  </m:r>
                                </m:sup>
                              </m:sSup>
                            </m:fName>
                            <m:e>
                              <m:d>
                                <m:dPr>
                                  <m:ctrlPr>
                                    <a:rPr lang="en-US" sz="1600" i="1" kern="0">
                                      <a:solidFill>
                                        <a:srgbClr val="000000"/>
                                      </a:solidFill>
                                      <a:latin typeface="Cambria Math" panose="02040503050406030204" pitchFamily="18" charset="0"/>
                                      <a:ea typeface="Cambria Math" panose="02040503050406030204" pitchFamily="18" charset="0"/>
                                    </a:rPr>
                                  </m:ctrlPr>
                                </m:dPr>
                                <m:e>
                                  <m:r>
                                    <m:rPr>
                                      <m:sty m:val="p"/>
                                    </m:rPr>
                                    <a:rPr lang="en-US" sz="1600" kern="0">
                                      <a:solidFill>
                                        <a:srgbClr val="000000"/>
                                      </a:solidFill>
                                      <a:latin typeface="Cambria Math" panose="02040503050406030204" pitchFamily="18" charset="0"/>
                                      <a:ea typeface="Cambria Math" panose="02040503050406030204" pitchFamily="18" charset="0"/>
                                    </a:rPr>
                                    <m:t>θ</m:t>
                                  </m:r>
                                </m:e>
                              </m:d>
                            </m:e>
                          </m:func>
                          <m:r>
                            <a:rPr lang="en-US" sz="1600" i="1" kern="0">
                              <a:solidFill>
                                <a:srgbClr val="000000"/>
                              </a:solidFill>
                              <a:latin typeface="Cambria Math" panose="02040503050406030204" pitchFamily="18" charset="0"/>
                              <a:ea typeface="Cambria Math" panose="02040503050406030204" pitchFamily="18" charset="0"/>
                            </a:rPr>
                            <m:t>+</m:t>
                          </m:r>
                          <m:func>
                            <m:funcPr>
                              <m:ctrlPr>
                                <a:rPr lang="en-US" sz="1600" i="1" kern="0">
                                  <a:solidFill>
                                    <a:srgbClr val="000000"/>
                                  </a:solidFill>
                                  <a:latin typeface="Cambria Math" panose="02040503050406030204" pitchFamily="18" charset="0"/>
                                  <a:ea typeface="Cambria Math" panose="02040503050406030204" pitchFamily="18" charset="0"/>
                                </a:rPr>
                              </m:ctrlPr>
                            </m:funcPr>
                            <m:fName>
                              <m:sSup>
                                <m:sSupPr>
                                  <m:ctrlPr>
                                    <a:rPr lang="en-US" sz="1600" i="1" kern="0">
                                      <a:solidFill>
                                        <a:srgbClr val="000000"/>
                                      </a:solidFill>
                                      <a:latin typeface="Cambria Math" panose="02040503050406030204" pitchFamily="18" charset="0"/>
                                      <a:ea typeface="Cambria Math" panose="02040503050406030204" pitchFamily="18" charset="0"/>
                                    </a:rPr>
                                  </m:ctrlPr>
                                </m:sSupPr>
                                <m:e>
                                  <m:r>
                                    <m:rPr>
                                      <m:sty m:val="p"/>
                                    </m:rPr>
                                    <a:rPr lang="en-US" sz="1600" kern="0">
                                      <a:solidFill>
                                        <a:srgbClr val="000000"/>
                                      </a:solidFill>
                                      <a:latin typeface="Cambria Math" panose="02040503050406030204" pitchFamily="18" charset="0"/>
                                      <a:ea typeface="Cambria Math" panose="02040503050406030204" pitchFamily="18" charset="0"/>
                                    </a:rPr>
                                    <m:t>sin</m:t>
                                  </m:r>
                                </m:e>
                                <m:sup>
                                  <m:r>
                                    <a:rPr lang="en-US" sz="1600" i="1" kern="0">
                                      <a:solidFill>
                                        <a:srgbClr val="000000"/>
                                      </a:solidFill>
                                      <a:latin typeface="Cambria Math" panose="02040503050406030204" pitchFamily="18" charset="0"/>
                                      <a:ea typeface="Cambria Math" panose="02040503050406030204" pitchFamily="18" charset="0"/>
                                    </a:rPr>
                                    <m:t>2</m:t>
                                  </m:r>
                                </m:sup>
                              </m:sSup>
                            </m:fName>
                            <m:e>
                              <m:d>
                                <m:dPr>
                                  <m:ctrlPr>
                                    <a:rPr lang="en-US" sz="1600" i="1" kern="0">
                                      <a:solidFill>
                                        <a:srgbClr val="000000"/>
                                      </a:solidFill>
                                      <a:latin typeface="Cambria Math" panose="02040503050406030204" pitchFamily="18" charset="0"/>
                                      <a:ea typeface="Cambria Math" panose="02040503050406030204" pitchFamily="18" charset="0"/>
                                    </a:rPr>
                                  </m:ctrlPr>
                                </m:dPr>
                                <m:e>
                                  <m:r>
                                    <m:rPr>
                                      <m:sty m:val="p"/>
                                    </m:rPr>
                                    <a:rPr lang="en-US" sz="1600" kern="0">
                                      <a:solidFill>
                                        <a:srgbClr val="000000"/>
                                      </a:solidFill>
                                      <a:latin typeface="Cambria Math" panose="02040503050406030204" pitchFamily="18" charset="0"/>
                                      <a:ea typeface="Cambria Math" panose="02040503050406030204" pitchFamily="18" charset="0"/>
                                    </a:rPr>
                                    <m:t>θ</m:t>
                                  </m:r>
                                </m:e>
                              </m:d>
                            </m:e>
                          </m:func>
                        </m:e>
                      </m:rad>
                      <m:r>
                        <a:rPr lang="en-US" sz="1600" i="1" kern="0">
                          <a:solidFill>
                            <a:srgbClr val="000000"/>
                          </a:solidFill>
                          <a:latin typeface="Cambria Math" panose="02040503050406030204" pitchFamily="18" charset="0"/>
                          <a:ea typeface="Cambria Math" panose="02040503050406030204" pitchFamily="18" charset="0"/>
                        </a:rPr>
                        <m:t>. </m:t>
                      </m:r>
                    </m:oMath>
                  </m:oMathPara>
                </a14:m>
                <a:endParaRPr lang="en-US" sz="1600" i="1" kern="0" dirty="0">
                  <a:solidFill>
                    <a:srgbClr val="000000"/>
                  </a:solidFill>
                  <a:latin typeface="Cambria Math" panose="02040503050406030204" pitchFamily="18" charset="0"/>
                  <a:ea typeface="Cambria Math" panose="02040503050406030204" pitchFamily="18" charset="0"/>
                </a:endParaRPr>
              </a:p>
              <a:p>
                <a:pPr lvl="0" fontAlgn="base">
                  <a:spcBef>
                    <a:spcPct val="0"/>
                  </a:spcBef>
                  <a:spcAft>
                    <a:spcPct val="0"/>
                  </a:spcAft>
                  <a:defRPr/>
                </a:pPr>
                <a:endParaRPr lang="en-US" sz="1600" i="1" kern="0" dirty="0">
                  <a:solidFill>
                    <a:srgbClr val="000000"/>
                  </a:solidFill>
                  <a:latin typeface="Cambria Math" panose="02040503050406030204" pitchFamily="18" charset="0"/>
                  <a:ea typeface="Cambria Math" panose="02040503050406030204" pitchFamily="18" charset="0"/>
                </a:endParaRPr>
              </a:p>
              <a:p>
                <a:pPr lvl="0" fontAlgn="base">
                  <a:spcBef>
                    <a:spcPct val="0"/>
                  </a:spcBef>
                  <a:spcAft>
                    <a:spcPct val="0"/>
                  </a:spcAft>
                  <a:defRPr/>
                </a:pPr>
                <a14:m>
                  <m:oMathPara xmlns:m="http://schemas.openxmlformats.org/officeDocument/2006/math">
                    <m:oMathParaPr>
                      <m:jc m:val="left"/>
                    </m:oMathParaPr>
                    <m:oMath xmlns:m="http://schemas.openxmlformats.org/officeDocument/2006/math">
                      <m:r>
                        <m:rPr>
                          <m:sty m:val="p"/>
                        </m:rPr>
                        <a:rPr lang="en-US" sz="1600" kern="0">
                          <a:solidFill>
                            <a:srgbClr val="000000"/>
                          </a:solidFill>
                          <a:latin typeface="Cambria Math" panose="02040503050406030204" pitchFamily="18" charset="0"/>
                          <a:ea typeface="Cambria Math" panose="02040503050406030204" pitchFamily="18" charset="0"/>
                        </a:rPr>
                        <m:t>Trig</m:t>
                      </m:r>
                      <m:r>
                        <a:rPr lang="en-US" sz="1600" kern="0">
                          <a:solidFill>
                            <a:srgbClr val="000000"/>
                          </a:solidFill>
                          <a:latin typeface="Cambria Math" panose="02040503050406030204" pitchFamily="18" charset="0"/>
                          <a:ea typeface="Cambria Math" panose="02040503050406030204" pitchFamily="18" charset="0"/>
                        </a:rPr>
                        <m:t> </m:t>
                      </m:r>
                      <m:r>
                        <m:rPr>
                          <m:sty m:val="p"/>
                        </m:rPr>
                        <a:rPr lang="en-US" sz="1600" kern="0">
                          <a:solidFill>
                            <a:srgbClr val="000000"/>
                          </a:solidFill>
                          <a:latin typeface="Cambria Math" panose="02040503050406030204" pitchFamily="18" charset="0"/>
                          <a:ea typeface="Cambria Math" panose="02040503050406030204" pitchFamily="18" charset="0"/>
                        </a:rPr>
                        <m:t>Identity</m:t>
                      </m:r>
                      <m:r>
                        <a:rPr lang="en-US" sz="1600" i="1" kern="0">
                          <a:solidFill>
                            <a:srgbClr val="000000"/>
                          </a:solidFill>
                          <a:latin typeface="Cambria Math" panose="02040503050406030204" pitchFamily="18" charset="0"/>
                          <a:ea typeface="Cambria Math" panose="02040503050406030204" pitchFamily="18" charset="0"/>
                        </a:rPr>
                        <m:t>: </m:t>
                      </m:r>
                      <m:func>
                        <m:funcPr>
                          <m:ctrlPr>
                            <a:rPr lang="en-US" sz="1600" i="1" kern="0">
                              <a:solidFill>
                                <a:srgbClr val="000000"/>
                              </a:solidFill>
                              <a:latin typeface="Cambria Math" panose="02040503050406030204" pitchFamily="18" charset="0"/>
                              <a:ea typeface="Cambria Math" panose="02040503050406030204" pitchFamily="18" charset="0"/>
                            </a:rPr>
                          </m:ctrlPr>
                        </m:funcPr>
                        <m:fName>
                          <m:sSup>
                            <m:sSupPr>
                              <m:ctrlPr>
                                <a:rPr lang="en-US" sz="1600" i="1" kern="0">
                                  <a:solidFill>
                                    <a:srgbClr val="000000"/>
                                  </a:solidFill>
                                  <a:latin typeface="Cambria Math" panose="02040503050406030204" pitchFamily="18" charset="0"/>
                                  <a:ea typeface="Cambria Math" panose="02040503050406030204" pitchFamily="18" charset="0"/>
                                </a:rPr>
                              </m:ctrlPr>
                            </m:sSupPr>
                            <m:e>
                              <m:r>
                                <m:rPr>
                                  <m:sty m:val="p"/>
                                </m:rPr>
                                <a:rPr lang="en-US" sz="1600" kern="0">
                                  <a:solidFill>
                                    <a:srgbClr val="000000"/>
                                  </a:solidFill>
                                  <a:latin typeface="Cambria Math" panose="02040503050406030204" pitchFamily="18" charset="0"/>
                                  <a:ea typeface="Cambria Math" panose="02040503050406030204" pitchFamily="18" charset="0"/>
                                </a:rPr>
                                <m:t>sin</m:t>
                              </m:r>
                            </m:e>
                            <m:sup>
                              <m:r>
                                <a:rPr lang="en-US" sz="1600" i="1" kern="0">
                                  <a:solidFill>
                                    <a:srgbClr val="000000"/>
                                  </a:solidFill>
                                  <a:latin typeface="Cambria Math" panose="02040503050406030204" pitchFamily="18" charset="0"/>
                                  <a:ea typeface="Cambria Math" panose="02040503050406030204" pitchFamily="18" charset="0"/>
                                </a:rPr>
                                <m:t>2</m:t>
                              </m:r>
                            </m:sup>
                          </m:sSup>
                        </m:fName>
                        <m:e>
                          <m:d>
                            <m:dPr>
                              <m:ctrlPr>
                                <a:rPr lang="en-US" sz="1600" i="1" kern="0">
                                  <a:solidFill>
                                    <a:srgbClr val="000000"/>
                                  </a:solidFill>
                                  <a:latin typeface="Cambria Math" panose="02040503050406030204" pitchFamily="18" charset="0"/>
                                  <a:ea typeface="Cambria Math" panose="02040503050406030204" pitchFamily="18" charset="0"/>
                                </a:rPr>
                              </m:ctrlPr>
                            </m:dPr>
                            <m:e>
                              <m:r>
                                <m:rPr>
                                  <m:sty m:val="p"/>
                                </m:rPr>
                                <a:rPr lang="en-US" sz="1600" kern="0">
                                  <a:solidFill>
                                    <a:srgbClr val="000000"/>
                                  </a:solidFill>
                                  <a:latin typeface="Cambria Math" panose="02040503050406030204" pitchFamily="18" charset="0"/>
                                  <a:ea typeface="Cambria Math" panose="02040503050406030204" pitchFamily="18" charset="0"/>
                                </a:rPr>
                                <m:t>θ</m:t>
                              </m:r>
                            </m:e>
                          </m:d>
                        </m:e>
                      </m:func>
                      <m:r>
                        <a:rPr lang="en-US" sz="1600" kern="0">
                          <a:solidFill>
                            <a:srgbClr val="000000"/>
                          </a:solidFill>
                          <a:latin typeface="Cambria Math" panose="02040503050406030204" pitchFamily="18" charset="0"/>
                          <a:ea typeface="Cambria Math" panose="02040503050406030204" pitchFamily="18" charset="0"/>
                        </a:rPr>
                        <m:t>+</m:t>
                      </m:r>
                      <m:func>
                        <m:funcPr>
                          <m:ctrlPr>
                            <a:rPr lang="en-US" sz="1600" i="1" kern="0">
                              <a:solidFill>
                                <a:srgbClr val="000000"/>
                              </a:solidFill>
                              <a:latin typeface="Cambria Math" panose="02040503050406030204" pitchFamily="18" charset="0"/>
                              <a:ea typeface="Cambria Math" panose="02040503050406030204" pitchFamily="18" charset="0"/>
                            </a:rPr>
                          </m:ctrlPr>
                        </m:funcPr>
                        <m:fName>
                          <m:sSup>
                            <m:sSupPr>
                              <m:ctrlPr>
                                <a:rPr lang="en-US" sz="1600" i="1" kern="0">
                                  <a:solidFill>
                                    <a:srgbClr val="000000"/>
                                  </a:solidFill>
                                  <a:latin typeface="Cambria Math" panose="02040503050406030204" pitchFamily="18" charset="0"/>
                                  <a:ea typeface="Cambria Math" panose="02040503050406030204" pitchFamily="18" charset="0"/>
                                </a:rPr>
                              </m:ctrlPr>
                            </m:sSupPr>
                            <m:e>
                              <m:r>
                                <m:rPr>
                                  <m:sty m:val="p"/>
                                </m:rPr>
                                <a:rPr lang="en-US" sz="1600" kern="0">
                                  <a:solidFill>
                                    <a:srgbClr val="000000"/>
                                  </a:solidFill>
                                  <a:latin typeface="Cambria Math" panose="02040503050406030204" pitchFamily="18" charset="0"/>
                                  <a:ea typeface="Cambria Math" panose="02040503050406030204" pitchFamily="18" charset="0"/>
                                </a:rPr>
                                <m:t>cos</m:t>
                              </m:r>
                            </m:e>
                            <m:sup>
                              <m:r>
                                <a:rPr lang="en-US" sz="1600" i="1" kern="0">
                                  <a:solidFill>
                                    <a:srgbClr val="000000"/>
                                  </a:solidFill>
                                  <a:latin typeface="Cambria Math" panose="02040503050406030204" pitchFamily="18" charset="0"/>
                                  <a:ea typeface="Cambria Math" panose="02040503050406030204" pitchFamily="18" charset="0"/>
                                </a:rPr>
                                <m:t>2</m:t>
                              </m:r>
                            </m:sup>
                          </m:sSup>
                        </m:fName>
                        <m:e>
                          <m:d>
                            <m:dPr>
                              <m:ctrlPr>
                                <a:rPr lang="en-US" sz="1600" i="1" kern="0">
                                  <a:solidFill>
                                    <a:srgbClr val="000000"/>
                                  </a:solidFill>
                                  <a:latin typeface="Cambria Math" panose="02040503050406030204" pitchFamily="18" charset="0"/>
                                  <a:ea typeface="Cambria Math" panose="02040503050406030204" pitchFamily="18" charset="0"/>
                                </a:rPr>
                              </m:ctrlPr>
                            </m:dPr>
                            <m:e>
                              <m:r>
                                <m:rPr>
                                  <m:sty m:val="p"/>
                                </m:rPr>
                                <a:rPr lang="en-US" sz="1600" kern="0">
                                  <a:solidFill>
                                    <a:srgbClr val="000000"/>
                                  </a:solidFill>
                                  <a:latin typeface="Cambria Math" panose="02040503050406030204" pitchFamily="18" charset="0"/>
                                  <a:ea typeface="Cambria Math" panose="02040503050406030204" pitchFamily="18" charset="0"/>
                                </a:rPr>
                                <m:t>θ</m:t>
                              </m:r>
                            </m:e>
                          </m:d>
                        </m:e>
                      </m:func>
                      <m:r>
                        <a:rPr lang="en-US" sz="1600" kern="0">
                          <a:solidFill>
                            <a:srgbClr val="000000"/>
                          </a:solidFill>
                          <a:latin typeface="Cambria Math" panose="02040503050406030204" pitchFamily="18" charset="0"/>
                          <a:ea typeface="Cambria Math" panose="02040503050406030204" pitchFamily="18" charset="0"/>
                        </a:rPr>
                        <m:t>=1. </m:t>
                      </m:r>
                      <m:r>
                        <m:rPr>
                          <m:sty m:val="p"/>
                        </m:rPr>
                        <a:rPr lang="en-US" sz="1600" kern="0">
                          <a:solidFill>
                            <a:srgbClr val="000000"/>
                          </a:solidFill>
                          <a:latin typeface="Cambria Math" panose="02040503050406030204" pitchFamily="18" charset="0"/>
                          <a:ea typeface="Cambria Math" panose="02040503050406030204" pitchFamily="18" charset="0"/>
                        </a:rPr>
                        <m:t>Therefore</m:t>
                      </m:r>
                      <m:r>
                        <a:rPr lang="en-US" sz="1600" kern="0">
                          <a:solidFill>
                            <a:srgbClr val="000000"/>
                          </a:solidFill>
                          <a:latin typeface="Cambria Math" panose="02040503050406030204" pitchFamily="18" charset="0"/>
                          <a:ea typeface="Cambria Math" panose="02040503050406030204" pitchFamily="18" charset="0"/>
                        </a:rPr>
                        <m:t> </m:t>
                      </m:r>
                      <m:r>
                        <m:rPr>
                          <m:sty m:val="p"/>
                        </m:rPr>
                        <a:rPr lang="en-US" sz="1600" kern="0">
                          <a:solidFill>
                            <a:srgbClr val="000000"/>
                          </a:solidFill>
                          <a:latin typeface="Cambria Math" panose="02040503050406030204" pitchFamily="18" charset="0"/>
                          <a:ea typeface="Cambria Math" panose="02040503050406030204" pitchFamily="18" charset="0"/>
                        </a:rPr>
                        <m:t>the</m:t>
                      </m:r>
                      <m:r>
                        <a:rPr lang="en-US" sz="1600" kern="0">
                          <a:solidFill>
                            <a:srgbClr val="000000"/>
                          </a:solidFill>
                          <a:latin typeface="Cambria Math" panose="02040503050406030204" pitchFamily="18" charset="0"/>
                          <a:ea typeface="Cambria Math" panose="02040503050406030204" pitchFamily="18" charset="0"/>
                        </a:rPr>
                        <m:t> </m:t>
                      </m:r>
                      <m:r>
                        <a:rPr lang="en-US" sz="1600" b="1" kern="0">
                          <a:solidFill>
                            <a:srgbClr val="000000"/>
                          </a:solidFill>
                          <a:latin typeface="Cambria Math" panose="02040503050406030204" pitchFamily="18" charset="0"/>
                          <a:ea typeface="Cambria Math" panose="02040503050406030204" pitchFamily="18" charset="0"/>
                        </a:rPr>
                        <m:t>𝐦</m:t>
                      </m:r>
                      <m:r>
                        <a:rPr lang="en-US" sz="1600" b="1" i="1" kern="0">
                          <a:solidFill>
                            <a:srgbClr val="000000"/>
                          </a:solidFill>
                          <a:latin typeface="Cambria Math" panose="02040503050406030204" pitchFamily="18" charset="0"/>
                          <a:ea typeface="Cambria Math" panose="02040503050406030204" pitchFamily="18" charset="0"/>
                        </a:rPr>
                        <m:t>𝐚𝐠𝐧𝐢𝐭𝐮𝐝𝐞</m:t>
                      </m:r>
                      <m:func>
                        <m:funcPr>
                          <m:ctrlPr>
                            <a:rPr lang="en-US" sz="1600" b="1" i="1" kern="0">
                              <a:solidFill>
                                <a:srgbClr val="000000"/>
                              </a:solidFill>
                              <a:latin typeface="Cambria Math" panose="02040503050406030204" pitchFamily="18" charset="0"/>
                              <a:ea typeface="Cambria Math" panose="02040503050406030204" pitchFamily="18" charset="0"/>
                            </a:rPr>
                          </m:ctrlPr>
                        </m:funcPr>
                        <m:fName>
                          <m:r>
                            <a:rPr lang="en-US" sz="1600" b="1" kern="0">
                              <a:solidFill>
                                <a:srgbClr val="000000"/>
                              </a:solidFill>
                              <a:latin typeface="Cambria Math" panose="02040503050406030204" pitchFamily="18" charset="0"/>
                              <a:ea typeface="Cambria Math" panose="02040503050406030204" pitchFamily="18" charset="0"/>
                            </a:rPr>
                            <m:t>𝐜𝐨𝐬</m:t>
                          </m:r>
                        </m:fName>
                        <m:e>
                          <m:d>
                            <m:dPr>
                              <m:ctrlPr>
                                <a:rPr lang="en-US" sz="1600" b="1" i="1" kern="0">
                                  <a:solidFill>
                                    <a:srgbClr val="000000"/>
                                  </a:solidFill>
                                  <a:latin typeface="Cambria Math" panose="02040503050406030204" pitchFamily="18" charset="0"/>
                                  <a:ea typeface="Cambria Math" panose="02040503050406030204" pitchFamily="18" charset="0"/>
                                </a:rPr>
                              </m:ctrlPr>
                            </m:dPr>
                            <m:e>
                              <m:r>
                                <a:rPr lang="en-US" sz="1600" b="1" kern="0">
                                  <a:solidFill>
                                    <a:srgbClr val="000000"/>
                                  </a:solidFill>
                                  <a:latin typeface="Cambria Math" panose="02040503050406030204" pitchFamily="18" charset="0"/>
                                  <a:ea typeface="Cambria Math" panose="02040503050406030204" pitchFamily="18" charset="0"/>
                                </a:rPr>
                                <m:t>𝛉</m:t>
                              </m:r>
                            </m:e>
                          </m:d>
                        </m:e>
                      </m:func>
                      <m:r>
                        <a:rPr lang="en-US" sz="1600" b="1" kern="0">
                          <a:solidFill>
                            <a:srgbClr val="000000"/>
                          </a:solidFill>
                          <a:latin typeface="Cambria Math" panose="02040503050406030204" pitchFamily="18" charset="0"/>
                          <a:ea typeface="Cambria Math" panose="02040503050406030204" pitchFamily="18" charset="0"/>
                        </a:rPr>
                        <m:t>+</m:t>
                      </m:r>
                      <m:func>
                        <m:funcPr>
                          <m:ctrlPr>
                            <a:rPr lang="en-US" sz="1600" b="1" i="1" kern="0">
                              <a:solidFill>
                                <a:srgbClr val="000000"/>
                              </a:solidFill>
                              <a:latin typeface="Cambria Math" panose="02040503050406030204" pitchFamily="18" charset="0"/>
                              <a:ea typeface="Cambria Math" panose="02040503050406030204" pitchFamily="18" charset="0"/>
                            </a:rPr>
                          </m:ctrlPr>
                        </m:funcPr>
                        <m:fName>
                          <m:r>
                            <a:rPr lang="en-US" sz="1600" b="1" kern="0">
                              <a:solidFill>
                                <a:srgbClr val="000000"/>
                              </a:solidFill>
                              <a:latin typeface="Cambria Math" panose="02040503050406030204" pitchFamily="18" charset="0"/>
                              <a:ea typeface="Cambria Math" panose="02040503050406030204" pitchFamily="18" charset="0"/>
                            </a:rPr>
                            <m:t>𝐣𝐬𝐢𝐧</m:t>
                          </m:r>
                        </m:fName>
                        <m:e>
                          <m:d>
                            <m:dPr>
                              <m:ctrlPr>
                                <a:rPr lang="en-US" sz="1600" b="1" i="1" kern="0">
                                  <a:solidFill>
                                    <a:srgbClr val="000000"/>
                                  </a:solidFill>
                                  <a:latin typeface="Cambria Math" panose="02040503050406030204" pitchFamily="18" charset="0"/>
                                  <a:ea typeface="Cambria Math" panose="02040503050406030204" pitchFamily="18" charset="0"/>
                                </a:rPr>
                              </m:ctrlPr>
                            </m:dPr>
                            <m:e>
                              <m:r>
                                <a:rPr lang="en-US" sz="1600" b="1" kern="0">
                                  <a:solidFill>
                                    <a:srgbClr val="000000"/>
                                  </a:solidFill>
                                  <a:latin typeface="Cambria Math" panose="02040503050406030204" pitchFamily="18" charset="0"/>
                                  <a:ea typeface="Cambria Math" panose="02040503050406030204" pitchFamily="18" charset="0"/>
                                </a:rPr>
                                <m:t>𝛉</m:t>
                              </m:r>
                            </m:e>
                          </m:d>
                        </m:e>
                      </m:func>
                      <m:r>
                        <a:rPr lang="en-US" sz="1600" b="1" kern="0">
                          <a:solidFill>
                            <a:srgbClr val="000000"/>
                          </a:solidFill>
                          <a:latin typeface="Cambria Math" panose="02040503050406030204" pitchFamily="18" charset="0"/>
                          <a:ea typeface="Cambria Math" panose="02040503050406030204" pitchFamily="18" charset="0"/>
                        </a:rPr>
                        <m:t>𝐚𝐥𝐰𝐚𝐲𝐬</m:t>
                      </m:r>
                      <m:r>
                        <a:rPr lang="en-US" sz="1600" b="1" kern="0">
                          <a:solidFill>
                            <a:srgbClr val="000000"/>
                          </a:solidFill>
                          <a:latin typeface="Cambria Math" panose="02040503050406030204" pitchFamily="18" charset="0"/>
                          <a:ea typeface="Cambria Math" panose="02040503050406030204" pitchFamily="18" charset="0"/>
                        </a:rPr>
                        <m:t> </m:t>
                      </m:r>
                      <m:r>
                        <a:rPr lang="en-US" sz="1600" b="1" kern="0">
                          <a:solidFill>
                            <a:srgbClr val="000000"/>
                          </a:solidFill>
                          <a:latin typeface="Cambria Math" panose="02040503050406030204" pitchFamily="18" charset="0"/>
                          <a:ea typeface="Cambria Math" panose="02040503050406030204" pitchFamily="18" charset="0"/>
                        </a:rPr>
                        <m:t>𝐞𝐪𝐮𝐚𝐥𝐬</m:t>
                      </m:r>
                      <m:r>
                        <a:rPr lang="en-US" sz="1600" b="1" kern="0">
                          <a:solidFill>
                            <a:srgbClr val="000000"/>
                          </a:solidFill>
                          <a:latin typeface="Cambria Math" panose="02040503050406030204" pitchFamily="18" charset="0"/>
                          <a:ea typeface="Cambria Math" panose="02040503050406030204" pitchFamily="18" charset="0"/>
                        </a:rPr>
                        <m:t> </m:t>
                      </m:r>
                      <m:r>
                        <a:rPr lang="en-US" sz="1600" b="1" i="1" kern="0">
                          <a:solidFill>
                            <a:srgbClr val="000000"/>
                          </a:solidFill>
                          <a:latin typeface="Cambria Math" panose="02040503050406030204" pitchFamily="18" charset="0"/>
                          <a:ea typeface="Cambria Math" panose="02040503050406030204" pitchFamily="18" charset="0"/>
                        </a:rPr>
                        <m:t>𝟏</m:t>
                      </m:r>
                      <m:r>
                        <a:rPr lang="en-US" sz="1600" i="1" kern="0">
                          <a:solidFill>
                            <a:srgbClr val="000000"/>
                          </a:solidFill>
                          <a:latin typeface="Cambria Math" panose="02040503050406030204" pitchFamily="18" charset="0"/>
                          <a:ea typeface="Cambria Math" panose="02040503050406030204" pitchFamily="18" charset="0"/>
                        </a:rPr>
                        <m:t>.</m:t>
                      </m:r>
                    </m:oMath>
                  </m:oMathPara>
                </a14:m>
                <a:endParaRPr lang="en-US" sz="1600" kern="0" dirty="0">
                  <a:solidFill>
                    <a:srgbClr val="000000"/>
                  </a:solidFill>
                  <a:latin typeface="Cambria Math" panose="02040503050406030204" pitchFamily="18" charset="0"/>
                  <a:ea typeface="Cambria Math" panose="02040503050406030204" pitchFamily="18" charset="0"/>
                </a:endParaRPr>
              </a:p>
              <a:p>
                <a:pPr lvl="0" fontAlgn="base">
                  <a:spcBef>
                    <a:spcPct val="0"/>
                  </a:spcBef>
                  <a:spcAft>
                    <a:spcPct val="0"/>
                  </a:spcAft>
                  <a:defRPr/>
                </a:pPr>
                <a:endParaRPr lang="en-US" sz="1600" kern="0" dirty="0">
                  <a:solidFill>
                    <a:srgbClr val="000000"/>
                  </a:solidFill>
                  <a:latin typeface="Cambria Math" panose="02040503050406030204" pitchFamily="18" charset="0"/>
                  <a:ea typeface="Cambria Math" panose="02040503050406030204" pitchFamily="18" charset="0"/>
                </a:endParaRPr>
              </a:p>
              <a:p>
                <a:pPr lvl="0" fontAlgn="base">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n-US" sz="1600" kern="0">
                          <a:solidFill>
                            <a:srgbClr val="000000"/>
                          </a:solidFill>
                          <a:latin typeface="Cambria Math" panose="02040503050406030204" pitchFamily="18" charset="0"/>
                          <a:ea typeface="Cambria Math" panose="02040503050406030204" pitchFamily="18" charset="0"/>
                        </a:rPr>
                        <m:t>Angle</m:t>
                      </m:r>
                      <m:r>
                        <a:rPr lang="en-US" sz="1600" kern="0">
                          <a:solidFill>
                            <a:srgbClr val="000000"/>
                          </a:solidFill>
                          <a:latin typeface="Cambria Math" panose="02040503050406030204" pitchFamily="18" charset="0"/>
                          <a:ea typeface="Cambria Math" panose="02040503050406030204" pitchFamily="18" charset="0"/>
                        </a:rPr>
                        <m:t> </m:t>
                      </m:r>
                      <m:r>
                        <m:rPr>
                          <m:sty m:val="p"/>
                        </m:rPr>
                        <a:rPr lang="en-US" sz="1600" kern="0">
                          <a:solidFill>
                            <a:srgbClr val="000000"/>
                          </a:solidFill>
                          <a:latin typeface="Cambria Math" panose="02040503050406030204" pitchFamily="18" charset="0"/>
                          <a:ea typeface="Cambria Math" panose="02040503050406030204" pitchFamily="18" charset="0"/>
                        </a:rPr>
                        <m:t>of</m:t>
                      </m:r>
                      <m:func>
                        <m:funcPr>
                          <m:ctrlPr>
                            <a:rPr lang="en-US" sz="1600" i="1" kern="0">
                              <a:solidFill>
                                <a:srgbClr val="000000"/>
                              </a:solidFill>
                              <a:latin typeface="Cambria Math" panose="02040503050406030204" pitchFamily="18" charset="0"/>
                              <a:ea typeface="Cambria Math" panose="02040503050406030204" pitchFamily="18" charset="0"/>
                            </a:rPr>
                          </m:ctrlPr>
                        </m:funcPr>
                        <m:fName>
                          <m:r>
                            <m:rPr>
                              <m:sty m:val="p"/>
                            </m:rPr>
                            <a:rPr lang="en-US" sz="1600" kern="0">
                              <a:solidFill>
                                <a:srgbClr val="000000"/>
                              </a:solidFill>
                              <a:latin typeface="Cambria Math" panose="02040503050406030204" pitchFamily="18" charset="0"/>
                              <a:ea typeface="Cambria Math" panose="02040503050406030204" pitchFamily="18" charset="0"/>
                            </a:rPr>
                            <m:t>cos</m:t>
                          </m:r>
                        </m:fName>
                        <m:e>
                          <m:d>
                            <m:dPr>
                              <m:ctrlPr>
                                <a:rPr lang="en-US" sz="1600" i="1" kern="0">
                                  <a:solidFill>
                                    <a:srgbClr val="000000"/>
                                  </a:solidFill>
                                  <a:latin typeface="Cambria Math" panose="02040503050406030204" pitchFamily="18" charset="0"/>
                                  <a:ea typeface="Cambria Math" panose="02040503050406030204" pitchFamily="18" charset="0"/>
                                </a:rPr>
                              </m:ctrlPr>
                            </m:dPr>
                            <m:e>
                              <m:r>
                                <m:rPr>
                                  <m:sty m:val="p"/>
                                </m:rPr>
                                <a:rPr lang="en-US" sz="1600" kern="0">
                                  <a:solidFill>
                                    <a:srgbClr val="000000"/>
                                  </a:solidFill>
                                  <a:latin typeface="Cambria Math" panose="02040503050406030204" pitchFamily="18" charset="0"/>
                                  <a:ea typeface="Cambria Math" panose="02040503050406030204" pitchFamily="18" charset="0"/>
                                </a:rPr>
                                <m:t>θ</m:t>
                              </m:r>
                            </m:e>
                          </m:d>
                        </m:e>
                      </m:func>
                      <m:r>
                        <a:rPr lang="en-US" sz="1600" kern="0">
                          <a:solidFill>
                            <a:srgbClr val="000000"/>
                          </a:solidFill>
                          <a:latin typeface="Cambria Math" panose="02040503050406030204" pitchFamily="18" charset="0"/>
                          <a:ea typeface="Cambria Math" panose="02040503050406030204" pitchFamily="18" charset="0"/>
                        </a:rPr>
                        <m:t>+</m:t>
                      </m:r>
                      <m:func>
                        <m:funcPr>
                          <m:ctrlPr>
                            <a:rPr lang="en-US" sz="1600" i="1" kern="0">
                              <a:solidFill>
                                <a:srgbClr val="000000"/>
                              </a:solidFill>
                              <a:latin typeface="Cambria Math" panose="02040503050406030204" pitchFamily="18" charset="0"/>
                              <a:ea typeface="Cambria Math" panose="02040503050406030204" pitchFamily="18" charset="0"/>
                            </a:rPr>
                          </m:ctrlPr>
                        </m:funcPr>
                        <m:fName>
                          <m:r>
                            <m:rPr>
                              <m:sty m:val="p"/>
                            </m:rPr>
                            <a:rPr lang="en-US" sz="1600" kern="0">
                              <a:solidFill>
                                <a:srgbClr val="000000"/>
                              </a:solidFill>
                              <a:latin typeface="Cambria Math" panose="02040503050406030204" pitchFamily="18" charset="0"/>
                              <a:ea typeface="Cambria Math" panose="02040503050406030204" pitchFamily="18" charset="0"/>
                            </a:rPr>
                            <m:t>jsin</m:t>
                          </m:r>
                        </m:fName>
                        <m:e>
                          <m:d>
                            <m:dPr>
                              <m:ctrlPr>
                                <a:rPr lang="en-US" sz="1600" i="1" kern="0">
                                  <a:solidFill>
                                    <a:srgbClr val="000000"/>
                                  </a:solidFill>
                                  <a:latin typeface="Cambria Math" panose="02040503050406030204" pitchFamily="18" charset="0"/>
                                  <a:ea typeface="Cambria Math" panose="02040503050406030204" pitchFamily="18" charset="0"/>
                                </a:rPr>
                              </m:ctrlPr>
                            </m:dPr>
                            <m:e>
                              <m:r>
                                <m:rPr>
                                  <m:sty m:val="p"/>
                                </m:rPr>
                                <a:rPr lang="en-US" sz="1600" kern="0">
                                  <a:solidFill>
                                    <a:srgbClr val="000000"/>
                                  </a:solidFill>
                                  <a:latin typeface="Cambria Math" panose="02040503050406030204" pitchFamily="18" charset="0"/>
                                  <a:ea typeface="Cambria Math" panose="02040503050406030204" pitchFamily="18" charset="0"/>
                                </a:rPr>
                                <m:t>θ</m:t>
                              </m:r>
                            </m:e>
                          </m:d>
                        </m:e>
                      </m:func>
                      <m:r>
                        <a:rPr lang="en-US" sz="1600" kern="0">
                          <a:solidFill>
                            <a:srgbClr val="000000"/>
                          </a:solidFill>
                          <a:latin typeface="Cambria Math" panose="02040503050406030204" pitchFamily="18" charset="0"/>
                          <a:ea typeface="Cambria Math" panose="02040503050406030204" pitchFamily="18" charset="0"/>
                        </a:rPr>
                        <m:t>=</m:t>
                      </m:r>
                      <m:func>
                        <m:funcPr>
                          <m:ctrlPr>
                            <a:rPr lang="en-US" sz="1600" i="1" kern="0">
                              <a:solidFill>
                                <a:srgbClr val="000000"/>
                              </a:solidFill>
                              <a:latin typeface="Cambria Math" panose="02040503050406030204" pitchFamily="18" charset="0"/>
                              <a:ea typeface="Cambria Math" panose="02040503050406030204" pitchFamily="18" charset="0"/>
                            </a:rPr>
                          </m:ctrlPr>
                        </m:funcPr>
                        <m:fName>
                          <m:sSup>
                            <m:sSupPr>
                              <m:ctrlPr>
                                <a:rPr lang="en-US" sz="1600" i="1" kern="0">
                                  <a:solidFill>
                                    <a:srgbClr val="000000"/>
                                  </a:solidFill>
                                  <a:latin typeface="Cambria Math" panose="02040503050406030204" pitchFamily="18" charset="0"/>
                                  <a:ea typeface="Cambria Math" panose="02040503050406030204" pitchFamily="18" charset="0"/>
                                </a:rPr>
                              </m:ctrlPr>
                            </m:sSupPr>
                            <m:e>
                              <m:r>
                                <m:rPr>
                                  <m:sty m:val="p"/>
                                </m:rPr>
                                <a:rPr lang="en-US" sz="1600" kern="0">
                                  <a:solidFill>
                                    <a:srgbClr val="000000"/>
                                  </a:solidFill>
                                  <a:latin typeface="Cambria Math" panose="02040503050406030204" pitchFamily="18" charset="0"/>
                                  <a:ea typeface="Cambria Math" panose="02040503050406030204" pitchFamily="18" charset="0"/>
                                </a:rPr>
                                <m:t>tan</m:t>
                              </m:r>
                            </m:e>
                            <m:sup>
                              <m:r>
                                <a:rPr lang="en-US" sz="1600" i="1" kern="0">
                                  <a:solidFill>
                                    <a:srgbClr val="000000"/>
                                  </a:solidFill>
                                  <a:latin typeface="Cambria Math" panose="02040503050406030204" pitchFamily="18" charset="0"/>
                                  <a:ea typeface="Cambria Math" panose="02040503050406030204" pitchFamily="18" charset="0"/>
                                </a:rPr>
                                <m:t>−1</m:t>
                              </m:r>
                            </m:sup>
                          </m:sSup>
                        </m:fName>
                        <m:e>
                          <m:d>
                            <m:dPr>
                              <m:ctrlPr>
                                <a:rPr lang="en-US" sz="1600" i="1" kern="0">
                                  <a:solidFill>
                                    <a:srgbClr val="000000"/>
                                  </a:solidFill>
                                  <a:latin typeface="Cambria Math" panose="02040503050406030204" pitchFamily="18" charset="0"/>
                                  <a:ea typeface="Cambria Math" panose="02040503050406030204" pitchFamily="18" charset="0"/>
                                </a:rPr>
                              </m:ctrlPr>
                            </m:dPr>
                            <m:e>
                              <m:f>
                                <m:fPr>
                                  <m:ctrlPr>
                                    <a:rPr lang="en-US" sz="1600" i="1" kern="0">
                                      <a:solidFill>
                                        <a:srgbClr val="000000"/>
                                      </a:solidFill>
                                      <a:latin typeface="Cambria Math" panose="02040503050406030204" pitchFamily="18" charset="0"/>
                                      <a:ea typeface="Cambria Math" panose="02040503050406030204" pitchFamily="18" charset="0"/>
                                    </a:rPr>
                                  </m:ctrlPr>
                                </m:fPr>
                                <m:num>
                                  <m:func>
                                    <m:funcPr>
                                      <m:ctrlPr>
                                        <a:rPr lang="en-US" sz="1600" i="1" kern="0">
                                          <a:solidFill>
                                            <a:srgbClr val="000000"/>
                                          </a:solidFill>
                                          <a:latin typeface="Cambria Math" panose="02040503050406030204" pitchFamily="18" charset="0"/>
                                          <a:ea typeface="Cambria Math" panose="02040503050406030204" pitchFamily="18" charset="0"/>
                                        </a:rPr>
                                      </m:ctrlPr>
                                    </m:funcPr>
                                    <m:fName>
                                      <m:r>
                                        <m:rPr>
                                          <m:sty m:val="p"/>
                                        </m:rPr>
                                        <a:rPr lang="en-US" sz="1600" kern="0">
                                          <a:solidFill>
                                            <a:srgbClr val="000000"/>
                                          </a:solidFill>
                                          <a:latin typeface="Cambria Math" panose="02040503050406030204" pitchFamily="18" charset="0"/>
                                          <a:ea typeface="Cambria Math" panose="02040503050406030204" pitchFamily="18" charset="0"/>
                                        </a:rPr>
                                        <m:t>sin</m:t>
                                      </m:r>
                                    </m:fName>
                                    <m:e>
                                      <m:d>
                                        <m:dPr>
                                          <m:ctrlPr>
                                            <a:rPr lang="en-US" sz="1600" i="1" kern="0">
                                              <a:solidFill>
                                                <a:srgbClr val="000000"/>
                                              </a:solidFill>
                                              <a:latin typeface="Cambria Math" panose="02040503050406030204" pitchFamily="18" charset="0"/>
                                              <a:ea typeface="Cambria Math" panose="02040503050406030204" pitchFamily="18" charset="0"/>
                                            </a:rPr>
                                          </m:ctrlPr>
                                        </m:dPr>
                                        <m:e>
                                          <m:r>
                                            <m:rPr>
                                              <m:sty m:val="p"/>
                                            </m:rPr>
                                            <a:rPr lang="en-US" sz="1600" kern="0">
                                              <a:solidFill>
                                                <a:srgbClr val="000000"/>
                                              </a:solidFill>
                                              <a:latin typeface="Cambria Math" panose="02040503050406030204" pitchFamily="18" charset="0"/>
                                              <a:ea typeface="Cambria Math" panose="02040503050406030204" pitchFamily="18" charset="0"/>
                                            </a:rPr>
                                            <m:t>θ</m:t>
                                          </m:r>
                                        </m:e>
                                      </m:d>
                                    </m:e>
                                  </m:func>
                                </m:num>
                                <m:den>
                                  <m:func>
                                    <m:funcPr>
                                      <m:ctrlPr>
                                        <a:rPr lang="en-US" sz="1600" i="1" kern="0">
                                          <a:solidFill>
                                            <a:srgbClr val="000000"/>
                                          </a:solidFill>
                                          <a:latin typeface="Cambria Math" panose="02040503050406030204" pitchFamily="18" charset="0"/>
                                          <a:ea typeface="Cambria Math" panose="02040503050406030204" pitchFamily="18" charset="0"/>
                                        </a:rPr>
                                      </m:ctrlPr>
                                    </m:funcPr>
                                    <m:fName>
                                      <m:r>
                                        <m:rPr>
                                          <m:sty m:val="p"/>
                                        </m:rPr>
                                        <a:rPr lang="en-US" sz="1600" kern="0">
                                          <a:solidFill>
                                            <a:srgbClr val="000000"/>
                                          </a:solidFill>
                                          <a:latin typeface="Cambria Math" panose="02040503050406030204" pitchFamily="18" charset="0"/>
                                          <a:ea typeface="Cambria Math" panose="02040503050406030204" pitchFamily="18" charset="0"/>
                                        </a:rPr>
                                        <m:t>cos</m:t>
                                      </m:r>
                                    </m:fName>
                                    <m:e>
                                      <m:d>
                                        <m:dPr>
                                          <m:ctrlPr>
                                            <a:rPr lang="en-US" sz="1600" i="1" kern="0">
                                              <a:solidFill>
                                                <a:srgbClr val="000000"/>
                                              </a:solidFill>
                                              <a:latin typeface="Cambria Math" panose="02040503050406030204" pitchFamily="18" charset="0"/>
                                              <a:ea typeface="Cambria Math" panose="02040503050406030204" pitchFamily="18" charset="0"/>
                                            </a:rPr>
                                          </m:ctrlPr>
                                        </m:dPr>
                                        <m:e>
                                          <m:r>
                                            <m:rPr>
                                              <m:sty m:val="p"/>
                                            </m:rPr>
                                            <a:rPr lang="en-US" sz="1600" kern="0">
                                              <a:solidFill>
                                                <a:srgbClr val="000000"/>
                                              </a:solidFill>
                                              <a:latin typeface="Cambria Math" panose="02040503050406030204" pitchFamily="18" charset="0"/>
                                              <a:ea typeface="Cambria Math" panose="02040503050406030204" pitchFamily="18" charset="0"/>
                                            </a:rPr>
                                            <m:t>θ</m:t>
                                          </m:r>
                                        </m:e>
                                      </m:d>
                                    </m:e>
                                  </m:func>
                                </m:den>
                              </m:f>
                            </m:e>
                          </m:d>
                        </m:e>
                      </m:func>
                      <m:r>
                        <a:rPr lang="en-US" sz="1600" kern="0">
                          <a:solidFill>
                            <a:srgbClr val="000000"/>
                          </a:solidFill>
                          <a:latin typeface="Cambria Math" panose="02040503050406030204" pitchFamily="18" charset="0"/>
                          <a:ea typeface="Cambria Math" panose="02040503050406030204" pitchFamily="18" charset="0"/>
                        </a:rPr>
                        <m:t>. </m:t>
                      </m:r>
                      <m:r>
                        <m:rPr>
                          <m:sty m:val="p"/>
                        </m:rPr>
                        <a:rPr lang="en-US" sz="1600" kern="0">
                          <a:solidFill>
                            <a:srgbClr val="000000"/>
                          </a:solidFill>
                          <a:latin typeface="Cambria Math" panose="02040503050406030204" pitchFamily="18" charset="0"/>
                          <a:ea typeface="Cambria Math" panose="02040503050406030204" pitchFamily="18" charset="0"/>
                        </a:rPr>
                        <m:t>Trig</m:t>
                      </m:r>
                      <m:r>
                        <a:rPr lang="en-US" sz="1600" kern="0">
                          <a:solidFill>
                            <a:srgbClr val="000000"/>
                          </a:solidFill>
                          <a:latin typeface="Cambria Math" panose="02040503050406030204" pitchFamily="18" charset="0"/>
                          <a:ea typeface="Cambria Math" panose="02040503050406030204" pitchFamily="18" charset="0"/>
                        </a:rPr>
                        <m:t> </m:t>
                      </m:r>
                      <m:r>
                        <m:rPr>
                          <m:sty m:val="p"/>
                        </m:rPr>
                        <a:rPr lang="en-US" sz="1600" kern="0">
                          <a:solidFill>
                            <a:srgbClr val="000000"/>
                          </a:solidFill>
                          <a:latin typeface="Cambria Math" panose="02040503050406030204" pitchFamily="18" charset="0"/>
                          <a:ea typeface="Cambria Math" panose="02040503050406030204" pitchFamily="18" charset="0"/>
                        </a:rPr>
                        <m:t>Identity</m:t>
                      </m:r>
                      <m:r>
                        <a:rPr lang="en-US" sz="1600" i="1" kern="0">
                          <a:solidFill>
                            <a:srgbClr val="000000"/>
                          </a:solidFill>
                          <a:latin typeface="Cambria Math" panose="02040503050406030204" pitchFamily="18" charset="0"/>
                          <a:ea typeface="Cambria Math" panose="02040503050406030204" pitchFamily="18" charset="0"/>
                        </a:rPr>
                        <m:t>: </m:t>
                      </m:r>
                      <m:func>
                        <m:funcPr>
                          <m:ctrlPr>
                            <a:rPr lang="en-US" sz="1600" i="1" kern="0">
                              <a:solidFill>
                                <a:srgbClr val="000000"/>
                              </a:solidFill>
                              <a:latin typeface="Cambria Math" panose="02040503050406030204" pitchFamily="18" charset="0"/>
                              <a:ea typeface="Cambria Math" panose="02040503050406030204" pitchFamily="18" charset="0"/>
                            </a:rPr>
                          </m:ctrlPr>
                        </m:funcPr>
                        <m:fName>
                          <m:r>
                            <m:rPr>
                              <m:sty m:val="p"/>
                            </m:rPr>
                            <a:rPr lang="en-US" sz="1600" kern="0">
                              <a:solidFill>
                                <a:srgbClr val="000000"/>
                              </a:solidFill>
                              <a:latin typeface="Cambria Math" panose="02040503050406030204" pitchFamily="18" charset="0"/>
                              <a:ea typeface="Cambria Math" panose="02040503050406030204" pitchFamily="18" charset="0"/>
                            </a:rPr>
                            <m:t>tan</m:t>
                          </m:r>
                        </m:fName>
                        <m:e>
                          <m:d>
                            <m:dPr>
                              <m:ctrlPr>
                                <a:rPr lang="en-US" sz="1600" i="1" kern="0">
                                  <a:solidFill>
                                    <a:srgbClr val="000000"/>
                                  </a:solidFill>
                                  <a:latin typeface="Cambria Math" panose="02040503050406030204" pitchFamily="18" charset="0"/>
                                  <a:ea typeface="Cambria Math" panose="02040503050406030204" pitchFamily="18" charset="0"/>
                                </a:rPr>
                              </m:ctrlPr>
                            </m:dPr>
                            <m:e>
                              <m:r>
                                <m:rPr>
                                  <m:sty m:val="p"/>
                                </m:rPr>
                                <a:rPr lang="en-US" sz="1600" kern="0">
                                  <a:solidFill>
                                    <a:srgbClr val="000000"/>
                                  </a:solidFill>
                                  <a:latin typeface="Cambria Math" panose="02040503050406030204" pitchFamily="18" charset="0"/>
                                  <a:ea typeface="Cambria Math" panose="02040503050406030204" pitchFamily="18" charset="0"/>
                                </a:rPr>
                                <m:t>θ</m:t>
                              </m:r>
                            </m:e>
                          </m:d>
                        </m:e>
                      </m:func>
                      <m:r>
                        <a:rPr lang="en-US" sz="1600" kern="0">
                          <a:solidFill>
                            <a:srgbClr val="000000"/>
                          </a:solidFill>
                          <a:latin typeface="Cambria Math" panose="02040503050406030204" pitchFamily="18" charset="0"/>
                          <a:ea typeface="Cambria Math" panose="02040503050406030204" pitchFamily="18" charset="0"/>
                        </a:rPr>
                        <m:t>=</m:t>
                      </m:r>
                      <m:f>
                        <m:fPr>
                          <m:ctrlPr>
                            <a:rPr lang="en-US" sz="1600" i="1" kern="0">
                              <a:solidFill>
                                <a:srgbClr val="000000"/>
                              </a:solidFill>
                              <a:latin typeface="Cambria Math" panose="02040503050406030204" pitchFamily="18" charset="0"/>
                              <a:ea typeface="Cambria Math" panose="02040503050406030204" pitchFamily="18" charset="0"/>
                            </a:rPr>
                          </m:ctrlPr>
                        </m:fPr>
                        <m:num>
                          <m:func>
                            <m:funcPr>
                              <m:ctrlPr>
                                <a:rPr lang="en-US" sz="1600" i="1" kern="0">
                                  <a:solidFill>
                                    <a:srgbClr val="000000"/>
                                  </a:solidFill>
                                  <a:latin typeface="Cambria Math" panose="02040503050406030204" pitchFamily="18" charset="0"/>
                                  <a:ea typeface="Cambria Math" panose="02040503050406030204" pitchFamily="18" charset="0"/>
                                </a:rPr>
                              </m:ctrlPr>
                            </m:funcPr>
                            <m:fName>
                              <m:r>
                                <m:rPr>
                                  <m:sty m:val="p"/>
                                </m:rPr>
                                <a:rPr lang="en-US" sz="1600" kern="0">
                                  <a:solidFill>
                                    <a:srgbClr val="000000"/>
                                  </a:solidFill>
                                  <a:latin typeface="Cambria Math" panose="02040503050406030204" pitchFamily="18" charset="0"/>
                                  <a:ea typeface="Cambria Math" panose="02040503050406030204" pitchFamily="18" charset="0"/>
                                </a:rPr>
                                <m:t>sin</m:t>
                              </m:r>
                            </m:fName>
                            <m:e>
                              <m:d>
                                <m:dPr>
                                  <m:ctrlPr>
                                    <a:rPr lang="en-US" sz="1600" i="1" kern="0">
                                      <a:solidFill>
                                        <a:srgbClr val="000000"/>
                                      </a:solidFill>
                                      <a:latin typeface="Cambria Math" panose="02040503050406030204" pitchFamily="18" charset="0"/>
                                      <a:ea typeface="Cambria Math" panose="02040503050406030204" pitchFamily="18" charset="0"/>
                                    </a:rPr>
                                  </m:ctrlPr>
                                </m:dPr>
                                <m:e>
                                  <m:r>
                                    <m:rPr>
                                      <m:sty m:val="p"/>
                                    </m:rPr>
                                    <a:rPr lang="en-US" sz="1600" kern="0">
                                      <a:solidFill>
                                        <a:srgbClr val="000000"/>
                                      </a:solidFill>
                                      <a:latin typeface="Cambria Math" panose="02040503050406030204" pitchFamily="18" charset="0"/>
                                      <a:ea typeface="Cambria Math" panose="02040503050406030204" pitchFamily="18" charset="0"/>
                                    </a:rPr>
                                    <m:t>θ</m:t>
                                  </m:r>
                                </m:e>
                              </m:d>
                            </m:e>
                          </m:func>
                        </m:num>
                        <m:den>
                          <m:func>
                            <m:funcPr>
                              <m:ctrlPr>
                                <a:rPr lang="en-US" sz="1600" i="1" kern="0">
                                  <a:solidFill>
                                    <a:srgbClr val="000000"/>
                                  </a:solidFill>
                                  <a:latin typeface="Cambria Math" panose="02040503050406030204" pitchFamily="18" charset="0"/>
                                  <a:ea typeface="Cambria Math" panose="02040503050406030204" pitchFamily="18" charset="0"/>
                                </a:rPr>
                              </m:ctrlPr>
                            </m:funcPr>
                            <m:fName>
                              <m:r>
                                <m:rPr>
                                  <m:sty m:val="p"/>
                                </m:rPr>
                                <a:rPr lang="en-US" sz="1600" kern="0">
                                  <a:solidFill>
                                    <a:srgbClr val="000000"/>
                                  </a:solidFill>
                                  <a:latin typeface="Cambria Math" panose="02040503050406030204" pitchFamily="18" charset="0"/>
                                  <a:ea typeface="Cambria Math" panose="02040503050406030204" pitchFamily="18" charset="0"/>
                                </a:rPr>
                                <m:t>cos</m:t>
                              </m:r>
                            </m:fName>
                            <m:e>
                              <m:d>
                                <m:dPr>
                                  <m:ctrlPr>
                                    <a:rPr lang="en-US" sz="1600" i="1" kern="0">
                                      <a:solidFill>
                                        <a:srgbClr val="000000"/>
                                      </a:solidFill>
                                      <a:latin typeface="Cambria Math" panose="02040503050406030204" pitchFamily="18" charset="0"/>
                                      <a:ea typeface="Cambria Math" panose="02040503050406030204" pitchFamily="18" charset="0"/>
                                    </a:rPr>
                                  </m:ctrlPr>
                                </m:dPr>
                                <m:e>
                                  <m:r>
                                    <m:rPr>
                                      <m:sty m:val="p"/>
                                    </m:rPr>
                                    <a:rPr lang="en-US" sz="1600" kern="0">
                                      <a:solidFill>
                                        <a:srgbClr val="000000"/>
                                      </a:solidFill>
                                      <a:latin typeface="Cambria Math" panose="02040503050406030204" pitchFamily="18" charset="0"/>
                                      <a:ea typeface="Cambria Math" panose="02040503050406030204" pitchFamily="18" charset="0"/>
                                    </a:rPr>
                                    <m:t>θ</m:t>
                                  </m:r>
                                </m:e>
                              </m:d>
                            </m:e>
                          </m:func>
                        </m:den>
                      </m:f>
                      <m:r>
                        <a:rPr lang="en-US" sz="1600" kern="0">
                          <a:solidFill>
                            <a:srgbClr val="000000"/>
                          </a:solidFill>
                          <a:latin typeface="Cambria Math" panose="02040503050406030204" pitchFamily="18" charset="0"/>
                          <a:ea typeface="Cambria Math" panose="02040503050406030204" pitchFamily="18" charset="0"/>
                        </a:rPr>
                        <m:t>.</m:t>
                      </m:r>
                    </m:oMath>
                  </m:oMathPara>
                </a14:m>
                <a:endParaRPr lang="en-US" sz="1600" kern="0" dirty="0">
                  <a:solidFill>
                    <a:srgbClr val="000000"/>
                  </a:solidFill>
                  <a:latin typeface="Cambria Math" panose="02040503050406030204" pitchFamily="18" charset="0"/>
                  <a:ea typeface="Cambria Math" panose="02040503050406030204" pitchFamily="18" charset="0"/>
                </a:endParaRPr>
              </a:p>
              <a:p>
                <a:pPr lvl="0" fontAlgn="base">
                  <a:spcBef>
                    <a:spcPct val="0"/>
                  </a:spcBef>
                  <a:spcAft>
                    <a:spcPct val="0"/>
                  </a:spcAft>
                  <a:defRPr/>
                </a:pPr>
                <a:endParaRPr lang="en-US" sz="1600" kern="0" dirty="0">
                  <a:solidFill>
                    <a:srgbClr val="000000"/>
                  </a:solidFill>
                  <a:latin typeface="Cambria Math" panose="02040503050406030204" pitchFamily="18" charset="0"/>
                  <a:ea typeface="Cambria Math" panose="02040503050406030204" pitchFamily="18" charset="0"/>
                </a:endParaRPr>
              </a:p>
              <a:p>
                <a:pPr lvl="0" algn="ctr">
                  <a:defRPr/>
                </a:pPr>
                <a:r>
                  <a:rPr lang="en-US" sz="1600" kern="0" dirty="0">
                    <a:solidFill>
                      <a:srgbClr val="000000"/>
                    </a:solidFill>
                    <a:latin typeface="Cambria Math" panose="02040503050406030204" pitchFamily="18" charset="0"/>
                    <a:ea typeface="Cambria Math" panose="02040503050406030204" pitchFamily="18" charset="0"/>
                  </a:rPr>
                  <a:t>Angle of cos(</a:t>
                </a:r>
                <a:r>
                  <a:rPr lang="el-GR" sz="1600" kern="0" dirty="0">
                    <a:solidFill>
                      <a:srgbClr val="000000"/>
                    </a:solidFill>
                    <a:latin typeface="Cambria Math" panose="02040503050406030204" pitchFamily="18" charset="0"/>
                    <a:ea typeface="Cambria Math" panose="02040503050406030204" pitchFamily="18" charset="0"/>
                  </a:rPr>
                  <a:t>θ</a:t>
                </a:r>
                <a:r>
                  <a:rPr lang="en-US" sz="1600" kern="0" dirty="0">
                    <a:solidFill>
                      <a:srgbClr val="000000"/>
                    </a:solidFill>
                    <a:latin typeface="Cambria Math" panose="02040503050406030204" pitchFamily="18" charset="0"/>
                    <a:ea typeface="Cambria Math" panose="02040503050406030204" pitchFamily="18" charset="0"/>
                  </a:rPr>
                  <a:t>) + </a:t>
                </a:r>
                <a:r>
                  <a:rPr lang="en-US" sz="1600" kern="0" dirty="0" err="1">
                    <a:solidFill>
                      <a:srgbClr val="000000"/>
                    </a:solidFill>
                    <a:latin typeface="Cambria Math" panose="02040503050406030204" pitchFamily="18" charset="0"/>
                    <a:ea typeface="Cambria Math" panose="02040503050406030204" pitchFamily="18" charset="0"/>
                  </a:rPr>
                  <a:t>jsin</a:t>
                </a:r>
                <a:r>
                  <a:rPr lang="en-US" sz="1600" kern="0" dirty="0">
                    <a:solidFill>
                      <a:srgbClr val="000000"/>
                    </a:solidFill>
                    <a:latin typeface="Cambria Math" panose="02040503050406030204" pitchFamily="18" charset="0"/>
                    <a:ea typeface="Cambria Math" panose="02040503050406030204" pitchFamily="18" charset="0"/>
                  </a:rPr>
                  <a:t>(</a:t>
                </a:r>
                <a:r>
                  <a:rPr lang="el-GR" sz="1600" kern="0" dirty="0">
                    <a:solidFill>
                      <a:srgbClr val="000000"/>
                    </a:solidFill>
                    <a:latin typeface="Cambria Math" panose="02040503050406030204" pitchFamily="18" charset="0"/>
                    <a:ea typeface="Cambria Math" panose="02040503050406030204" pitchFamily="18" charset="0"/>
                  </a:rPr>
                  <a:t>θ</a:t>
                </a:r>
                <a:r>
                  <a:rPr lang="en-US" sz="1600" kern="0" dirty="0">
                    <a:solidFill>
                      <a:srgbClr val="000000"/>
                    </a:solidFill>
                    <a:latin typeface="Cambria Math" panose="02040503050406030204" pitchFamily="18" charset="0"/>
                    <a:ea typeface="Cambria Math" panose="02040503050406030204" pitchFamily="18" charset="0"/>
                  </a:rPr>
                  <a:t>) = tan</a:t>
                </a:r>
                <a:r>
                  <a:rPr lang="en-US" sz="1600" kern="0" baseline="30000" dirty="0">
                    <a:solidFill>
                      <a:srgbClr val="000000"/>
                    </a:solidFill>
                    <a:latin typeface="Cambria Math" panose="02040503050406030204" pitchFamily="18" charset="0"/>
                    <a:ea typeface="Cambria Math" panose="02040503050406030204" pitchFamily="18" charset="0"/>
                  </a:rPr>
                  <a:t>-1</a:t>
                </a:r>
                <a:r>
                  <a:rPr lang="en-US" sz="1600" kern="0" dirty="0">
                    <a:solidFill>
                      <a:srgbClr val="000000"/>
                    </a:solidFill>
                    <a:latin typeface="Cambria Math" panose="02040503050406030204" pitchFamily="18" charset="0"/>
                    <a:ea typeface="Cambria Math" panose="02040503050406030204" pitchFamily="18" charset="0"/>
                  </a:rPr>
                  <a:t>(tan(</a:t>
                </a:r>
                <a:r>
                  <a:rPr lang="el-GR" sz="1600" kern="0" dirty="0">
                    <a:solidFill>
                      <a:srgbClr val="000000"/>
                    </a:solidFill>
                    <a:latin typeface="Cambria Math" panose="02040503050406030204" pitchFamily="18" charset="0"/>
                    <a:ea typeface="Cambria Math" panose="02040503050406030204" pitchFamily="18" charset="0"/>
                  </a:rPr>
                  <a:t>θ</a:t>
                </a:r>
                <a:r>
                  <a:rPr lang="en-US" sz="1600" kern="0" dirty="0">
                    <a:solidFill>
                      <a:srgbClr val="000000"/>
                    </a:solidFill>
                    <a:latin typeface="Cambria Math" panose="02040503050406030204" pitchFamily="18" charset="0"/>
                    <a:ea typeface="Cambria Math" panose="02040503050406030204" pitchFamily="18" charset="0"/>
                  </a:rPr>
                  <a:t>)) = </a:t>
                </a:r>
                <a:r>
                  <a:rPr lang="el-GR" sz="1600" kern="0" dirty="0">
                    <a:solidFill>
                      <a:srgbClr val="000000"/>
                    </a:solidFill>
                    <a:latin typeface="Cambria Math" panose="02040503050406030204" pitchFamily="18" charset="0"/>
                    <a:ea typeface="Cambria Math" panose="02040503050406030204" pitchFamily="18" charset="0"/>
                  </a:rPr>
                  <a:t>θ</a:t>
                </a:r>
                <a:r>
                  <a:rPr lang="en-US" sz="1600" kern="0" dirty="0">
                    <a:solidFill>
                      <a:srgbClr val="000000"/>
                    </a:solidFill>
                    <a:latin typeface="Cambria Math" panose="02040503050406030204" pitchFamily="18" charset="0"/>
                    <a:ea typeface="Cambria Math" panose="02040503050406030204" pitchFamily="18" charset="0"/>
                  </a:rPr>
                  <a:t>. Therefore, </a:t>
                </a:r>
                <a:r>
                  <a:rPr lang="en-US" sz="1600" b="1" kern="0" dirty="0">
                    <a:solidFill>
                      <a:srgbClr val="000000"/>
                    </a:solidFill>
                    <a:latin typeface="Cambria Math" panose="02040503050406030204" pitchFamily="18" charset="0"/>
                    <a:ea typeface="Cambria Math" panose="02040503050406030204" pitchFamily="18" charset="0"/>
                  </a:rPr>
                  <a:t>the angle of cos(</a:t>
                </a:r>
                <a:r>
                  <a:rPr lang="el-GR" sz="1600" b="1" kern="0" dirty="0">
                    <a:solidFill>
                      <a:srgbClr val="000000"/>
                    </a:solidFill>
                    <a:latin typeface="Cambria Math" panose="02040503050406030204" pitchFamily="18" charset="0"/>
                    <a:ea typeface="Cambria Math" panose="02040503050406030204" pitchFamily="18" charset="0"/>
                  </a:rPr>
                  <a:t>θ</a:t>
                </a:r>
                <a:r>
                  <a:rPr lang="en-US" sz="1600" b="1" kern="0" dirty="0">
                    <a:solidFill>
                      <a:srgbClr val="000000"/>
                    </a:solidFill>
                    <a:latin typeface="Cambria Math" panose="02040503050406030204" pitchFamily="18" charset="0"/>
                    <a:ea typeface="Cambria Math" panose="02040503050406030204" pitchFamily="18" charset="0"/>
                  </a:rPr>
                  <a:t>) + </a:t>
                </a:r>
                <a:r>
                  <a:rPr lang="en-US" sz="1600" b="1" kern="0" dirty="0" err="1">
                    <a:solidFill>
                      <a:srgbClr val="000000"/>
                    </a:solidFill>
                    <a:latin typeface="Cambria Math" panose="02040503050406030204" pitchFamily="18" charset="0"/>
                    <a:ea typeface="Cambria Math" panose="02040503050406030204" pitchFamily="18" charset="0"/>
                  </a:rPr>
                  <a:t>jsin</a:t>
                </a:r>
                <a:r>
                  <a:rPr lang="en-US" sz="1600" b="1" kern="0" dirty="0">
                    <a:solidFill>
                      <a:srgbClr val="000000"/>
                    </a:solidFill>
                    <a:latin typeface="Cambria Math" panose="02040503050406030204" pitchFamily="18" charset="0"/>
                    <a:ea typeface="Cambria Math" panose="02040503050406030204" pitchFamily="18" charset="0"/>
                  </a:rPr>
                  <a:t>(</a:t>
                </a:r>
                <a:r>
                  <a:rPr lang="el-GR" sz="1600" b="1" kern="0" dirty="0">
                    <a:solidFill>
                      <a:srgbClr val="000000"/>
                    </a:solidFill>
                    <a:latin typeface="Cambria Math" panose="02040503050406030204" pitchFamily="18" charset="0"/>
                    <a:ea typeface="Cambria Math" panose="02040503050406030204" pitchFamily="18" charset="0"/>
                  </a:rPr>
                  <a:t>θ</a:t>
                </a:r>
                <a:r>
                  <a:rPr lang="en-US" sz="1600" b="1" kern="0" dirty="0">
                    <a:solidFill>
                      <a:srgbClr val="000000"/>
                    </a:solidFill>
                    <a:latin typeface="Cambria Math" panose="02040503050406030204" pitchFamily="18" charset="0"/>
                    <a:ea typeface="Cambria Math" panose="02040503050406030204" pitchFamily="18" charset="0"/>
                  </a:rPr>
                  <a:t>)= </a:t>
                </a:r>
                <a:r>
                  <a:rPr lang="el-GR" sz="1600" b="1" kern="0" dirty="0">
                    <a:solidFill>
                      <a:srgbClr val="000000"/>
                    </a:solidFill>
                    <a:latin typeface="Cambria Math" panose="02040503050406030204" pitchFamily="18" charset="0"/>
                    <a:ea typeface="Cambria Math" panose="02040503050406030204" pitchFamily="18" charset="0"/>
                  </a:rPr>
                  <a:t>θ</a:t>
                </a:r>
                <a:r>
                  <a:rPr lang="en-US" sz="1600" kern="0" dirty="0">
                    <a:solidFill>
                      <a:srgbClr val="000000"/>
                    </a:solidFill>
                    <a:latin typeface="Cambria Math" panose="02040503050406030204" pitchFamily="18" charset="0"/>
                    <a:ea typeface="Cambria Math" panose="02040503050406030204" pitchFamily="18"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209550" y="640851"/>
                <a:ext cx="11868150" cy="5864491"/>
              </a:xfrm>
              <a:prstGeom prst="rect">
                <a:avLst/>
              </a:prstGeom>
              <a:blipFill>
                <a:blip r:embed="rId2"/>
                <a:stretch>
                  <a:fillRect/>
                </a:stretch>
              </a:blipFill>
              <a:ln w="55000" cap="flat" cmpd="thickThin" algn="ctr">
                <a:solidFill>
                  <a:srgbClr val="FFC000"/>
                </a:solidFill>
                <a:prstDash val="solid"/>
              </a:ln>
              <a:effectLst/>
            </p:spPr>
            <p:txBody>
              <a:bodyPr/>
              <a:lstStyle/>
              <a:p>
                <a:r>
                  <a:rPr lang="en-US">
                    <a:noFill/>
                  </a:rPr>
                  <a:t> </a:t>
                </a:r>
              </a:p>
            </p:txBody>
          </p:sp>
        </mc:Fallback>
      </mc:AlternateContent>
      <p:pic>
        <p:nvPicPr>
          <p:cNvPr id="10" name="Picture 9">
            <a:extLst>
              <a:ext uri="{FF2B5EF4-FFF2-40B4-BE49-F238E27FC236}">
                <a16:creationId xmlns:a16="http://schemas.microsoft.com/office/drawing/2014/main" id="{21106733-88E8-B702-A6EB-B60A23CB5A5B}"/>
              </a:ext>
            </a:extLst>
          </p:cNvPr>
          <p:cNvPicPr>
            <a:picLocks noChangeAspect="1"/>
          </p:cNvPicPr>
          <p:nvPr/>
        </p:nvPicPr>
        <p:blipFill>
          <a:blip r:embed="rId3"/>
          <a:stretch>
            <a:fillRect/>
          </a:stretch>
        </p:blipFill>
        <p:spPr>
          <a:xfrm>
            <a:off x="8810625" y="1793019"/>
            <a:ext cx="3195396" cy="3017874"/>
          </a:xfrm>
          <a:prstGeom prst="rect">
            <a:avLst/>
          </a:prstGeom>
        </p:spPr>
      </p:pic>
    </p:spTree>
    <p:extLst>
      <p:ext uri="{BB962C8B-B14F-4D97-AF65-F5344CB8AC3E}">
        <p14:creationId xmlns:p14="http://schemas.microsoft.com/office/powerpoint/2010/main" val="133906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anim calcmode="lin" valueType="num">
                                      <p:cBhvr additive="base">
                                        <p:cTn id="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anim calcmode="lin" valueType="num">
                                      <p:cBhvr additive="base">
                                        <p:cTn id="19"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anim calcmode="lin" valueType="num">
                                      <p:cBhvr additive="base">
                                        <p:cTn id="23"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14" end="14"/>
                                            </p:txEl>
                                          </p:spTgt>
                                        </p:tgtEl>
                                        <p:attrNameLst>
                                          <p:attrName>style.visibility</p:attrName>
                                        </p:attrNameLst>
                                      </p:cBhvr>
                                      <p:to>
                                        <p:strVal val="visible"/>
                                      </p:to>
                                    </p:set>
                                    <p:anim calcmode="lin" valueType="num">
                                      <p:cBhvr additive="base">
                                        <p:cTn id="27"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14" end="1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16" end="16"/>
                                            </p:txEl>
                                          </p:spTgt>
                                        </p:tgtEl>
                                        <p:attrNameLst>
                                          <p:attrName>style.visibility</p:attrName>
                                        </p:attrNameLst>
                                      </p:cBhvr>
                                      <p:to>
                                        <p:strVal val="visible"/>
                                      </p:to>
                                    </p:set>
                                    <p:anim calcmode="lin" valueType="num">
                                      <p:cBhvr additive="base">
                                        <p:cTn id="31"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1223" y="25051"/>
            <a:ext cx="6158886" cy="400050"/>
          </a:xfrm>
        </p:spPr>
        <p:txBody>
          <a:bodyPr>
            <a:noAutofit/>
          </a:bodyPr>
          <a:lstStyle/>
          <a:p>
            <a:r>
              <a:rPr lang="en-US" sz="4000" dirty="0"/>
              <a:t>Euler’s Formula and Signal Representation</a:t>
            </a:r>
          </a:p>
        </p:txBody>
      </p:sp>
      <mc:AlternateContent xmlns:mc="http://schemas.openxmlformats.org/markup-compatibility/2006" xmlns:a14="http://schemas.microsoft.com/office/drawing/2010/main">
        <mc:Choice Requires="a14">
          <p:sp>
            <p:nvSpPr>
              <p:cNvPr id="4" name="TextBox 3"/>
              <p:cNvSpPr txBox="1"/>
              <p:nvPr/>
            </p:nvSpPr>
            <p:spPr>
              <a:xfrm>
                <a:off x="349955" y="702127"/>
                <a:ext cx="11661422" cy="599587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defTabSz="685800">
                  <a:defRPr/>
                </a:pPr>
                <a14:m>
                  <m:oMath xmlns:m="http://schemas.openxmlformats.org/officeDocument/2006/math">
                    <m:sSup>
                      <m:sSupPr>
                        <m:ctrlPr>
                          <a:rPr lang="en-US" i="1" kern="0" smtClean="0">
                            <a:solidFill>
                              <a:srgbClr val="000000"/>
                            </a:solidFill>
                            <a:latin typeface="Cambria Math" panose="02040503050406030204" pitchFamily="18" charset="0"/>
                            <a:ea typeface="Cambria Math" panose="02040503050406030204" pitchFamily="18" charset="0"/>
                          </a:rPr>
                        </m:ctrlPr>
                      </m:sSupPr>
                      <m:e>
                        <m:sSup>
                          <m:sSupPr>
                            <m:ctrlPr>
                              <a:rPr lang="en-US" b="1" i="1" kern="0">
                                <a:solidFill>
                                  <a:srgbClr val="000000"/>
                                </a:solidFill>
                                <a:latin typeface="Cambria Math" panose="02040503050406030204" pitchFamily="18" charset="0"/>
                                <a:ea typeface="Cambria Math" panose="02040503050406030204" pitchFamily="18" charset="0"/>
                              </a:rPr>
                            </m:ctrlPr>
                          </m:sSupPr>
                          <m:e>
                            <m:r>
                              <a:rPr lang="en-US" b="1" kern="0">
                                <a:solidFill>
                                  <a:srgbClr val="000000"/>
                                </a:solidFill>
                                <a:latin typeface="Cambria Math" panose="02040503050406030204" pitchFamily="18" charset="0"/>
                                <a:ea typeface="Cambria Math" panose="02040503050406030204" pitchFamily="18" charset="0"/>
                              </a:rPr>
                              <m:t>𝐄𝐮𝐥𝐞𝐫</m:t>
                            </m:r>
                          </m:e>
                          <m:sup>
                            <m:r>
                              <a:rPr lang="en-US" b="1" kern="0">
                                <a:solidFill>
                                  <a:srgbClr val="000000"/>
                                </a:solidFill>
                                <a:latin typeface="Cambria Math" panose="02040503050406030204" pitchFamily="18" charset="0"/>
                                <a:ea typeface="Cambria Math" panose="02040503050406030204" pitchFamily="18" charset="0"/>
                              </a:rPr>
                              <m:t>′</m:t>
                            </m:r>
                          </m:sup>
                        </m:sSup>
                        <m:r>
                          <a:rPr lang="en-US" b="1" kern="0">
                            <a:solidFill>
                              <a:srgbClr val="000000"/>
                            </a:solidFill>
                            <a:latin typeface="Cambria Math" panose="02040503050406030204" pitchFamily="18" charset="0"/>
                            <a:ea typeface="Cambria Math" panose="02040503050406030204" pitchFamily="18" charset="0"/>
                          </a:rPr>
                          <m:t>𝐬</m:t>
                        </m:r>
                        <m:r>
                          <a:rPr lang="en-US" b="1" kern="0">
                            <a:solidFill>
                              <a:srgbClr val="000000"/>
                            </a:solidFill>
                            <a:latin typeface="Cambria Math" panose="02040503050406030204" pitchFamily="18" charset="0"/>
                            <a:ea typeface="Cambria Math" panose="02040503050406030204" pitchFamily="18" charset="0"/>
                          </a:rPr>
                          <m:t> </m:t>
                        </m:r>
                        <m:r>
                          <a:rPr lang="en-US" b="1" kern="0">
                            <a:solidFill>
                              <a:srgbClr val="000000"/>
                            </a:solidFill>
                            <a:latin typeface="Cambria Math" panose="02040503050406030204" pitchFamily="18" charset="0"/>
                            <a:ea typeface="Cambria Math" panose="02040503050406030204" pitchFamily="18" charset="0"/>
                          </a:rPr>
                          <m:t>𝐅𝐨𝐫𝐦𝐮𝐥𝐚</m:t>
                        </m:r>
                        <m:r>
                          <a:rPr lang="en-US" kern="0">
                            <a:solidFill>
                              <a:srgbClr val="000000"/>
                            </a:solidFill>
                            <a:latin typeface="Cambria Math" panose="02040503050406030204" pitchFamily="18" charset="0"/>
                            <a:ea typeface="Cambria Math" panose="02040503050406030204" pitchFamily="18" charset="0"/>
                          </a:rPr>
                          <m:t>: </m:t>
                        </m:r>
                        <m:r>
                          <m:rPr>
                            <m:sty m:val="p"/>
                          </m:rPr>
                          <a:rPr lang="en-US" kern="0">
                            <a:solidFill>
                              <a:srgbClr val="000000"/>
                            </a:solidFill>
                            <a:latin typeface="Cambria Math" panose="02040503050406030204" pitchFamily="18" charset="0"/>
                            <a:ea typeface="Cambria Math" panose="02040503050406030204" pitchFamily="18" charset="0"/>
                          </a:rPr>
                          <m:t>e</m:t>
                        </m:r>
                      </m:e>
                      <m:sup>
                        <m:r>
                          <m:rPr>
                            <m:sty m:val="p"/>
                          </m:rPr>
                          <a:rPr lang="en-US" kern="0">
                            <a:solidFill>
                              <a:srgbClr val="000000"/>
                            </a:solidFill>
                            <a:latin typeface="Cambria Math" panose="02040503050406030204" pitchFamily="18" charset="0"/>
                            <a:ea typeface="Cambria Math" panose="02040503050406030204" pitchFamily="18" charset="0"/>
                          </a:rPr>
                          <m:t>jθ</m:t>
                        </m:r>
                      </m:sup>
                    </m:sSup>
                    <m:r>
                      <a:rPr lang="en-US" kern="0">
                        <a:solidFill>
                          <a:srgbClr val="000000"/>
                        </a:solidFill>
                        <a:latin typeface="Cambria Math" panose="02040503050406030204" pitchFamily="18" charset="0"/>
                        <a:ea typeface="Cambria Math" panose="02040503050406030204" pitchFamily="18" charset="0"/>
                      </a:rPr>
                      <m:t>=</m:t>
                    </m:r>
                    <m:func>
                      <m:funcPr>
                        <m:ctrlPr>
                          <a:rPr lang="en-US" i="1" kern="0">
                            <a:solidFill>
                              <a:srgbClr val="000000"/>
                            </a:solidFill>
                            <a:latin typeface="Cambria Math" panose="02040503050406030204" pitchFamily="18" charset="0"/>
                            <a:ea typeface="Cambria Math" panose="02040503050406030204" pitchFamily="18" charset="0"/>
                          </a:rPr>
                        </m:ctrlPr>
                      </m:funcPr>
                      <m:fName>
                        <m:r>
                          <m:rPr>
                            <m:sty m:val="p"/>
                          </m:rPr>
                          <a:rPr lang="en-US" kern="0">
                            <a:solidFill>
                              <a:srgbClr val="000000"/>
                            </a:solidFill>
                            <a:latin typeface="Cambria Math" panose="02040503050406030204" pitchFamily="18" charset="0"/>
                            <a:ea typeface="Cambria Math" panose="02040503050406030204" pitchFamily="18" charset="0"/>
                          </a:rPr>
                          <m:t>cos</m:t>
                        </m:r>
                      </m:fName>
                      <m:e>
                        <m:d>
                          <m:dPr>
                            <m:ctrlPr>
                              <a:rPr lang="en-US" i="1" kern="0">
                                <a:solidFill>
                                  <a:srgbClr val="000000"/>
                                </a:solidFill>
                                <a:latin typeface="Cambria Math" panose="02040503050406030204" pitchFamily="18" charset="0"/>
                                <a:ea typeface="Cambria Math" panose="02040503050406030204" pitchFamily="18" charset="0"/>
                              </a:rPr>
                            </m:ctrlPr>
                          </m:dPr>
                          <m:e>
                            <m:r>
                              <m:rPr>
                                <m:sty m:val="p"/>
                              </m:rPr>
                              <a:rPr lang="en-US" kern="0">
                                <a:solidFill>
                                  <a:srgbClr val="000000"/>
                                </a:solidFill>
                                <a:latin typeface="Cambria Math" panose="02040503050406030204" pitchFamily="18" charset="0"/>
                                <a:ea typeface="Cambria Math" panose="02040503050406030204" pitchFamily="18" charset="0"/>
                              </a:rPr>
                              <m:t>θ</m:t>
                            </m:r>
                          </m:e>
                        </m:d>
                      </m:e>
                    </m:func>
                    <m:r>
                      <a:rPr lang="en-US" kern="0">
                        <a:solidFill>
                          <a:srgbClr val="000000"/>
                        </a:solidFill>
                        <a:latin typeface="Cambria Math" panose="02040503050406030204" pitchFamily="18" charset="0"/>
                        <a:ea typeface="Cambria Math" panose="02040503050406030204" pitchFamily="18" charset="0"/>
                      </a:rPr>
                      <m:t>+</m:t>
                    </m:r>
                    <m:func>
                      <m:funcPr>
                        <m:ctrlPr>
                          <a:rPr lang="en-US" i="1" kern="0">
                            <a:solidFill>
                              <a:srgbClr val="000000"/>
                            </a:solidFill>
                            <a:latin typeface="Cambria Math" panose="02040503050406030204" pitchFamily="18" charset="0"/>
                            <a:ea typeface="Cambria Math" panose="02040503050406030204" pitchFamily="18" charset="0"/>
                          </a:rPr>
                        </m:ctrlPr>
                      </m:funcPr>
                      <m:fName>
                        <m:r>
                          <m:rPr>
                            <m:sty m:val="p"/>
                          </m:rPr>
                          <a:rPr lang="en-US" kern="0">
                            <a:solidFill>
                              <a:srgbClr val="000000"/>
                            </a:solidFill>
                            <a:latin typeface="Cambria Math" panose="02040503050406030204" pitchFamily="18" charset="0"/>
                            <a:ea typeface="Cambria Math" panose="02040503050406030204" pitchFamily="18" charset="0"/>
                          </a:rPr>
                          <m:t>jsin</m:t>
                        </m:r>
                      </m:fName>
                      <m:e>
                        <m:d>
                          <m:dPr>
                            <m:ctrlPr>
                              <a:rPr lang="en-US" i="1" kern="0">
                                <a:solidFill>
                                  <a:srgbClr val="000000"/>
                                </a:solidFill>
                                <a:latin typeface="Cambria Math" panose="02040503050406030204" pitchFamily="18" charset="0"/>
                                <a:ea typeface="Cambria Math" panose="02040503050406030204" pitchFamily="18" charset="0"/>
                              </a:rPr>
                            </m:ctrlPr>
                          </m:dPr>
                          <m:e>
                            <m:r>
                              <m:rPr>
                                <m:sty m:val="p"/>
                              </m:rPr>
                              <a:rPr lang="en-US" kern="0">
                                <a:solidFill>
                                  <a:srgbClr val="000000"/>
                                </a:solidFill>
                                <a:latin typeface="Cambria Math" panose="02040503050406030204" pitchFamily="18" charset="0"/>
                                <a:ea typeface="Cambria Math" panose="02040503050406030204" pitchFamily="18" charset="0"/>
                              </a:rPr>
                              <m:t>θ</m:t>
                            </m:r>
                          </m:e>
                        </m:d>
                      </m:e>
                    </m:func>
                  </m:oMath>
                </a14:m>
                <a:r>
                  <a:rPr lang="en-US" kern="0" dirty="0">
                    <a:solidFill>
                      <a:srgbClr val="000000"/>
                    </a:solidFill>
                    <a:latin typeface="Cambria Math" panose="02040503050406030204" pitchFamily="18" charset="0"/>
                    <a:ea typeface="Cambria Math" panose="02040503050406030204" pitchFamily="18" charset="0"/>
                  </a:rPr>
                  <a:t>.</a:t>
                </a:r>
              </a:p>
              <a:p>
                <a:pPr algn="ctr" defTabSz="685800">
                  <a:defRPr/>
                </a:pPr>
                <a:endParaRPr lang="en-US" kern="0" dirty="0">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m:rPr>
                          <m:sty m:val="p"/>
                        </m:rPr>
                        <a:rPr lang="en-US" kern="0" smtClean="0">
                          <a:solidFill>
                            <a:srgbClr val="000000"/>
                          </a:solidFill>
                          <a:latin typeface="Cambria Math" panose="02040503050406030204" pitchFamily="18" charset="0"/>
                          <a:ea typeface="Cambria Math" panose="02040503050406030204" pitchFamily="18" charset="0"/>
                        </a:rPr>
                        <m:t>T</m:t>
                      </m:r>
                      <m:r>
                        <m:rPr>
                          <m:sty m:val="p"/>
                        </m:rPr>
                        <a:rPr lang="en-US" kern="0">
                          <a:solidFill>
                            <a:srgbClr val="000000"/>
                          </a:solidFill>
                          <a:latin typeface="Cambria Math" panose="02040503050406030204" pitchFamily="18" charset="0"/>
                          <a:ea typeface="Cambria Math" panose="02040503050406030204" pitchFamily="18" charset="0"/>
                        </a:rPr>
                        <m:t>he</m:t>
                      </m:r>
                      <m:r>
                        <a:rPr lang="en-US" kern="0">
                          <a:solidFill>
                            <a:srgbClr val="000000"/>
                          </a:solidFill>
                          <a:latin typeface="Cambria Math" panose="02040503050406030204" pitchFamily="18" charset="0"/>
                          <a:ea typeface="Cambria Math" panose="02040503050406030204" pitchFamily="18" charset="0"/>
                        </a:rPr>
                        <m:t> </m:t>
                      </m:r>
                      <m:r>
                        <m:rPr>
                          <m:sty m:val="p"/>
                        </m:rPr>
                        <a:rPr lang="en-US" b="0" i="1" kern="0">
                          <a:solidFill>
                            <a:srgbClr val="000000"/>
                          </a:solidFill>
                          <a:latin typeface="Cambria Math" panose="02040503050406030204" pitchFamily="18" charset="0"/>
                          <a:ea typeface="Cambria Math" panose="02040503050406030204" pitchFamily="18" charset="0"/>
                        </a:rPr>
                        <m:t>m</m:t>
                      </m:r>
                      <m:r>
                        <m:rPr>
                          <m:sty m:val="p"/>
                        </m:rPr>
                        <a:rPr lang="en-US" b="0" i="0" kern="0">
                          <a:solidFill>
                            <a:srgbClr val="000000"/>
                          </a:solidFill>
                          <a:latin typeface="Cambria Math" panose="02040503050406030204" pitchFamily="18" charset="0"/>
                          <a:ea typeface="Cambria Math" panose="02040503050406030204" pitchFamily="18" charset="0"/>
                        </a:rPr>
                        <m:t>agnitude</m:t>
                      </m:r>
                      <m:func>
                        <m:funcPr>
                          <m:ctrlPr>
                            <a:rPr lang="en-US" i="1" kern="0">
                              <a:solidFill>
                                <a:srgbClr val="000000"/>
                              </a:solidFill>
                              <a:latin typeface="Cambria Math" panose="02040503050406030204" pitchFamily="18" charset="0"/>
                              <a:ea typeface="Cambria Math" panose="02040503050406030204" pitchFamily="18" charset="0"/>
                            </a:rPr>
                          </m:ctrlPr>
                        </m:funcPr>
                        <m:fName>
                          <m:r>
                            <m:rPr>
                              <m:sty m:val="p"/>
                            </m:rPr>
                            <a:rPr lang="en-US" b="0" i="1" kern="0">
                              <a:solidFill>
                                <a:srgbClr val="000000"/>
                              </a:solidFill>
                              <a:latin typeface="Cambria Math" panose="02040503050406030204" pitchFamily="18" charset="0"/>
                              <a:ea typeface="Cambria Math" panose="02040503050406030204" pitchFamily="18" charset="0"/>
                            </a:rPr>
                            <m:t>cos</m:t>
                          </m:r>
                        </m:fName>
                        <m:e>
                          <m:d>
                            <m:dPr>
                              <m:ctrlPr>
                                <a:rPr lang="en-US" i="1" kern="0">
                                  <a:solidFill>
                                    <a:srgbClr val="000000"/>
                                  </a:solidFill>
                                  <a:latin typeface="Cambria Math" panose="02040503050406030204" pitchFamily="18" charset="0"/>
                                  <a:ea typeface="Cambria Math" panose="02040503050406030204" pitchFamily="18" charset="0"/>
                                </a:rPr>
                              </m:ctrlPr>
                            </m:dPr>
                            <m:e>
                              <m:r>
                                <m:rPr>
                                  <m:sty m:val="p"/>
                                </m:rPr>
                                <a:rPr lang="en-US" b="0" i="1" kern="0">
                                  <a:solidFill>
                                    <a:srgbClr val="000000"/>
                                  </a:solidFill>
                                  <a:latin typeface="Cambria Math" panose="02040503050406030204" pitchFamily="18" charset="0"/>
                                  <a:ea typeface="Cambria Math" panose="02040503050406030204" pitchFamily="18" charset="0"/>
                                </a:rPr>
                                <m:t>θ</m:t>
                              </m:r>
                            </m:e>
                          </m:d>
                        </m:e>
                      </m:func>
                      <m:r>
                        <a:rPr lang="en-US" b="0" kern="0">
                          <a:solidFill>
                            <a:srgbClr val="000000"/>
                          </a:solidFill>
                          <a:latin typeface="Cambria Math" panose="02040503050406030204" pitchFamily="18" charset="0"/>
                          <a:ea typeface="Cambria Math" panose="02040503050406030204" pitchFamily="18" charset="0"/>
                        </a:rPr>
                        <m:t>+</m:t>
                      </m:r>
                      <m:func>
                        <m:funcPr>
                          <m:ctrlPr>
                            <a:rPr lang="en-US" i="1" kern="0">
                              <a:solidFill>
                                <a:srgbClr val="000000"/>
                              </a:solidFill>
                              <a:latin typeface="Cambria Math" panose="02040503050406030204" pitchFamily="18" charset="0"/>
                              <a:ea typeface="Cambria Math" panose="02040503050406030204" pitchFamily="18" charset="0"/>
                            </a:rPr>
                          </m:ctrlPr>
                        </m:funcPr>
                        <m:fName>
                          <m:r>
                            <m:rPr>
                              <m:sty m:val="p"/>
                            </m:rPr>
                            <a:rPr lang="en-US" b="0" i="1" kern="0">
                              <a:solidFill>
                                <a:srgbClr val="000000"/>
                              </a:solidFill>
                              <a:latin typeface="Cambria Math" panose="02040503050406030204" pitchFamily="18" charset="0"/>
                              <a:ea typeface="Cambria Math" panose="02040503050406030204" pitchFamily="18" charset="0"/>
                            </a:rPr>
                            <m:t>jsin</m:t>
                          </m:r>
                        </m:fName>
                        <m:e>
                          <m:d>
                            <m:dPr>
                              <m:ctrlPr>
                                <a:rPr lang="en-US" i="1" kern="0">
                                  <a:solidFill>
                                    <a:srgbClr val="000000"/>
                                  </a:solidFill>
                                  <a:latin typeface="Cambria Math" panose="02040503050406030204" pitchFamily="18" charset="0"/>
                                  <a:ea typeface="Cambria Math" panose="02040503050406030204" pitchFamily="18" charset="0"/>
                                </a:rPr>
                              </m:ctrlPr>
                            </m:dPr>
                            <m:e>
                              <m:r>
                                <m:rPr>
                                  <m:sty m:val="p"/>
                                </m:rPr>
                                <a:rPr lang="en-US" b="0" i="1" kern="0">
                                  <a:solidFill>
                                    <a:srgbClr val="000000"/>
                                  </a:solidFill>
                                  <a:latin typeface="Cambria Math" panose="02040503050406030204" pitchFamily="18" charset="0"/>
                                  <a:ea typeface="Cambria Math" panose="02040503050406030204" pitchFamily="18" charset="0"/>
                                </a:rPr>
                                <m:t>θ</m:t>
                              </m:r>
                            </m:e>
                          </m:d>
                        </m:e>
                      </m:func>
                      <m:r>
                        <m:rPr>
                          <m:sty m:val="p"/>
                        </m:rPr>
                        <a:rPr lang="en-US" b="0" i="1" kern="0">
                          <a:solidFill>
                            <a:srgbClr val="000000"/>
                          </a:solidFill>
                          <a:latin typeface="Cambria Math" panose="02040503050406030204" pitchFamily="18" charset="0"/>
                          <a:ea typeface="Cambria Math" panose="02040503050406030204" pitchFamily="18" charset="0"/>
                        </a:rPr>
                        <m:t>always</m:t>
                      </m:r>
                      <m:r>
                        <a:rPr lang="en-US" b="0" kern="0">
                          <a:solidFill>
                            <a:srgbClr val="000000"/>
                          </a:solidFill>
                          <a:latin typeface="Cambria Math" panose="02040503050406030204" pitchFamily="18" charset="0"/>
                          <a:ea typeface="Cambria Math" panose="02040503050406030204" pitchFamily="18" charset="0"/>
                        </a:rPr>
                        <m:t> </m:t>
                      </m:r>
                      <m:r>
                        <m:rPr>
                          <m:sty m:val="p"/>
                        </m:rPr>
                        <a:rPr lang="en-US" b="0" i="1" kern="0">
                          <a:solidFill>
                            <a:srgbClr val="000000"/>
                          </a:solidFill>
                          <a:latin typeface="Cambria Math" panose="02040503050406030204" pitchFamily="18" charset="0"/>
                          <a:ea typeface="Cambria Math" panose="02040503050406030204" pitchFamily="18" charset="0"/>
                        </a:rPr>
                        <m:t>equals</m:t>
                      </m:r>
                      <m:r>
                        <a:rPr lang="en-US" b="0" kern="0">
                          <a:solidFill>
                            <a:srgbClr val="000000"/>
                          </a:solidFill>
                          <a:latin typeface="Cambria Math" panose="02040503050406030204" pitchFamily="18" charset="0"/>
                          <a:ea typeface="Cambria Math" panose="02040503050406030204" pitchFamily="18" charset="0"/>
                        </a:rPr>
                        <m:t> </m:t>
                      </m:r>
                      <m:r>
                        <a:rPr lang="en-US" b="0" i="1" kern="0">
                          <a:solidFill>
                            <a:srgbClr val="000000"/>
                          </a:solidFill>
                          <a:latin typeface="Cambria Math" panose="02040503050406030204" pitchFamily="18" charset="0"/>
                          <a:ea typeface="Cambria Math" panose="02040503050406030204" pitchFamily="18" charset="0"/>
                        </a:rPr>
                        <m:t>1.</m:t>
                      </m:r>
                      <m:r>
                        <m:rPr>
                          <m:sty m:val="p"/>
                        </m:rPr>
                        <a:rPr lang="en-US" kern="0" smtClean="0">
                          <a:solidFill>
                            <a:srgbClr val="000000"/>
                          </a:solidFill>
                          <a:latin typeface="Cambria Math" panose="02040503050406030204" pitchFamily="18" charset="0"/>
                          <a:ea typeface="Cambria Math" panose="02040503050406030204" pitchFamily="18" charset="0"/>
                        </a:rPr>
                        <m:t>T</m:t>
                      </m:r>
                      <m:r>
                        <m:rPr>
                          <m:sty m:val="p"/>
                        </m:rPr>
                        <a:rPr lang="en-US" kern="0">
                          <a:solidFill>
                            <a:srgbClr val="000000"/>
                          </a:solidFill>
                          <a:latin typeface="Cambria Math" panose="02040503050406030204" pitchFamily="18" charset="0"/>
                          <a:ea typeface="Cambria Math" panose="02040503050406030204" pitchFamily="18" charset="0"/>
                        </a:rPr>
                        <m:t>he</m:t>
                      </m:r>
                      <m:r>
                        <a:rPr lang="en-US" kern="0">
                          <a:solidFill>
                            <a:srgbClr val="000000"/>
                          </a:solidFill>
                          <a:latin typeface="Cambria Math" panose="02040503050406030204" pitchFamily="18" charset="0"/>
                          <a:ea typeface="Cambria Math" panose="02040503050406030204" pitchFamily="18" charset="0"/>
                        </a:rPr>
                        <m:t> </m:t>
                      </m:r>
                      <m:r>
                        <m:rPr>
                          <m:sty m:val="p"/>
                        </m:rPr>
                        <a:rPr lang="en-US" b="0" i="0" kern="0">
                          <a:solidFill>
                            <a:srgbClr val="000000"/>
                          </a:solidFill>
                          <a:latin typeface="Cambria Math" panose="02040503050406030204" pitchFamily="18" charset="0"/>
                          <a:ea typeface="Cambria Math" panose="02040503050406030204" pitchFamily="18" charset="0"/>
                        </a:rPr>
                        <m:t>angle</m:t>
                      </m:r>
                      <m:r>
                        <a:rPr lang="en-US" b="0" i="0" kern="0">
                          <a:solidFill>
                            <a:srgbClr val="000000"/>
                          </a:solidFill>
                          <a:latin typeface="Cambria Math" panose="02040503050406030204" pitchFamily="18" charset="0"/>
                          <a:ea typeface="Cambria Math" panose="02040503050406030204" pitchFamily="18" charset="0"/>
                        </a:rPr>
                        <m:t> </m:t>
                      </m:r>
                      <m:r>
                        <m:rPr>
                          <m:sty m:val="p"/>
                        </m:rPr>
                        <a:rPr lang="en-US" b="0" i="0" kern="0">
                          <a:solidFill>
                            <a:srgbClr val="000000"/>
                          </a:solidFill>
                          <a:latin typeface="Cambria Math" panose="02040503050406030204" pitchFamily="18" charset="0"/>
                          <a:ea typeface="Cambria Math" panose="02040503050406030204" pitchFamily="18" charset="0"/>
                        </a:rPr>
                        <m:t>of</m:t>
                      </m:r>
                      <m:func>
                        <m:funcPr>
                          <m:ctrlPr>
                            <a:rPr lang="en-US" i="1" kern="0">
                              <a:solidFill>
                                <a:srgbClr val="000000"/>
                              </a:solidFill>
                              <a:latin typeface="Cambria Math" panose="02040503050406030204" pitchFamily="18" charset="0"/>
                              <a:ea typeface="Cambria Math" panose="02040503050406030204" pitchFamily="18" charset="0"/>
                            </a:rPr>
                          </m:ctrlPr>
                        </m:funcPr>
                        <m:fName>
                          <m:r>
                            <m:rPr>
                              <m:sty m:val="p"/>
                            </m:rPr>
                            <a:rPr lang="en-US" b="0" i="1" kern="0">
                              <a:solidFill>
                                <a:srgbClr val="000000"/>
                              </a:solidFill>
                              <a:latin typeface="Cambria Math" panose="02040503050406030204" pitchFamily="18" charset="0"/>
                              <a:ea typeface="Cambria Math" panose="02040503050406030204" pitchFamily="18" charset="0"/>
                            </a:rPr>
                            <m:t>cos</m:t>
                          </m:r>
                        </m:fName>
                        <m:e>
                          <m:d>
                            <m:dPr>
                              <m:ctrlPr>
                                <a:rPr lang="en-US" i="1" kern="0">
                                  <a:solidFill>
                                    <a:srgbClr val="000000"/>
                                  </a:solidFill>
                                  <a:latin typeface="Cambria Math" panose="02040503050406030204" pitchFamily="18" charset="0"/>
                                  <a:ea typeface="Cambria Math" panose="02040503050406030204" pitchFamily="18" charset="0"/>
                                </a:rPr>
                              </m:ctrlPr>
                            </m:dPr>
                            <m:e>
                              <m:r>
                                <m:rPr>
                                  <m:sty m:val="p"/>
                                </m:rPr>
                                <a:rPr lang="en-US" b="0" i="1" kern="0">
                                  <a:solidFill>
                                    <a:srgbClr val="000000"/>
                                  </a:solidFill>
                                  <a:latin typeface="Cambria Math" panose="02040503050406030204" pitchFamily="18" charset="0"/>
                                  <a:ea typeface="Cambria Math" panose="02040503050406030204" pitchFamily="18" charset="0"/>
                                </a:rPr>
                                <m:t>θ</m:t>
                              </m:r>
                            </m:e>
                          </m:d>
                        </m:e>
                      </m:func>
                      <m:r>
                        <a:rPr lang="en-US" b="0" kern="0">
                          <a:solidFill>
                            <a:srgbClr val="000000"/>
                          </a:solidFill>
                          <a:latin typeface="Cambria Math" panose="02040503050406030204" pitchFamily="18" charset="0"/>
                          <a:ea typeface="Cambria Math" panose="02040503050406030204" pitchFamily="18" charset="0"/>
                        </a:rPr>
                        <m:t>+</m:t>
                      </m:r>
                      <m:func>
                        <m:funcPr>
                          <m:ctrlPr>
                            <a:rPr lang="en-US" i="1" kern="0">
                              <a:solidFill>
                                <a:srgbClr val="000000"/>
                              </a:solidFill>
                              <a:latin typeface="Cambria Math" panose="02040503050406030204" pitchFamily="18" charset="0"/>
                              <a:ea typeface="Cambria Math" panose="02040503050406030204" pitchFamily="18" charset="0"/>
                            </a:rPr>
                          </m:ctrlPr>
                        </m:funcPr>
                        <m:fName>
                          <m:r>
                            <m:rPr>
                              <m:sty m:val="p"/>
                            </m:rPr>
                            <a:rPr lang="en-US" b="0" i="1" kern="0">
                              <a:solidFill>
                                <a:srgbClr val="000000"/>
                              </a:solidFill>
                              <a:latin typeface="Cambria Math" panose="02040503050406030204" pitchFamily="18" charset="0"/>
                              <a:ea typeface="Cambria Math" panose="02040503050406030204" pitchFamily="18" charset="0"/>
                            </a:rPr>
                            <m:t>jsin</m:t>
                          </m:r>
                        </m:fName>
                        <m:e>
                          <m:d>
                            <m:dPr>
                              <m:ctrlPr>
                                <a:rPr lang="en-US" i="1" kern="0">
                                  <a:solidFill>
                                    <a:srgbClr val="000000"/>
                                  </a:solidFill>
                                  <a:latin typeface="Cambria Math" panose="02040503050406030204" pitchFamily="18" charset="0"/>
                                  <a:ea typeface="Cambria Math" panose="02040503050406030204" pitchFamily="18" charset="0"/>
                                </a:rPr>
                              </m:ctrlPr>
                            </m:dPr>
                            <m:e>
                              <m:r>
                                <m:rPr>
                                  <m:sty m:val="p"/>
                                </m:rPr>
                                <a:rPr lang="en-US" b="0" i="1" kern="0">
                                  <a:solidFill>
                                    <a:srgbClr val="000000"/>
                                  </a:solidFill>
                                  <a:latin typeface="Cambria Math" panose="02040503050406030204" pitchFamily="18" charset="0"/>
                                  <a:ea typeface="Cambria Math" panose="02040503050406030204" pitchFamily="18" charset="0"/>
                                </a:rPr>
                                <m:t>θ</m:t>
                              </m:r>
                            </m:e>
                          </m:d>
                        </m:e>
                      </m:func>
                      <m:r>
                        <m:rPr>
                          <m:sty m:val="p"/>
                        </m:rPr>
                        <a:rPr lang="en-US" b="0" i="1" kern="0">
                          <a:solidFill>
                            <a:srgbClr val="000000"/>
                          </a:solidFill>
                          <a:latin typeface="Cambria Math" panose="02040503050406030204" pitchFamily="18" charset="0"/>
                          <a:ea typeface="Cambria Math" panose="02040503050406030204" pitchFamily="18" charset="0"/>
                        </a:rPr>
                        <m:t>equals</m:t>
                      </m:r>
                      <m:r>
                        <a:rPr lang="en-US" b="0" kern="0">
                          <a:solidFill>
                            <a:srgbClr val="000000"/>
                          </a:solidFill>
                          <a:latin typeface="Cambria Math" panose="02040503050406030204" pitchFamily="18" charset="0"/>
                          <a:ea typeface="Cambria Math" panose="02040503050406030204" pitchFamily="18" charset="0"/>
                        </a:rPr>
                        <m:t> </m:t>
                      </m:r>
                      <m:r>
                        <m:rPr>
                          <m:sty m:val="p"/>
                        </m:rPr>
                        <a:rPr lang="en-US" b="0" i="1" kern="0">
                          <a:solidFill>
                            <a:srgbClr val="000000"/>
                          </a:solidFill>
                          <a:latin typeface="Cambria Math" panose="02040503050406030204" pitchFamily="18" charset="0"/>
                          <a:ea typeface="Cambria Math" panose="02040503050406030204" pitchFamily="18" charset="0"/>
                        </a:rPr>
                        <m:t>θ</m:t>
                      </m:r>
                      <m:r>
                        <a:rPr lang="en-US" i="1" kern="0">
                          <a:solidFill>
                            <a:srgbClr val="000000"/>
                          </a:solidFill>
                          <a:latin typeface="Cambria Math" panose="02040503050406030204" pitchFamily="18" charset="0"/>
                          <a:ea typeface="Cambria Math" panose="02040503050406030204" pitchFamily="18" charset="0"/>
                        </a:rPr>
                        <m:t>.</m:t>
                      </m:r>
                    </m:oMath>
                  </m:oMathPara>
                </a14:m>
                <a:endParaRPr lang="en-US" kern="0" dirty="0">
                  <a:solidFill>
                    <a:srgbClr val="000000"/>
                  </a:solidFill>
                  <a:latin typeface="Cambria Math" panose="02040503050406030204" pitchFamily="18" charset="0"/>
                  <a:ea typeface="Cambria Math" panose="02040503050406030204" pitchFamily="18" charset="0"/>
                </a:endParaRPr>
              </a:p>
              <a:p>
                <a:endParaRPr lang="en-US" i="1" dirty="0">
                  <a:solidFill>
                    <a:srgbClr val="000000"/>
                  </a:solidFill>
                  <a:latin typeface="Cambria Math" panose="02040503050406030204" pitchFamily="18" charset="0"/>
                  <a:ea typeface="Cambria Math" panose="02040503050406030204" pitchFamily="18" charset="0"/>
                </a:endParaRPr>
              </a:p>
              <a:p>
                <a:pPr lvl="0" algn="ctr"/>
                <a14:m>
                  <m:oMathPara xmlns:m="http://schemas.openxmlformats.org/officeDocument/2006/math">
                    <m:oMathParaPr>
                      <m:jc m:val="center"/>
                    </m:oMathParaPr>
                    <m:oMath xmlns:m="http://schemas.openxmlformats.org/officeDocument/2006/math">
                      <m:sSup>
                        <m:sSupPr>
                          <m:ctrlPr>
                            <a:rPr lang="en-US" b="1" i="1" kern="0">
                              <a:solidFill>
                                <a:srgbClr val="000000"/>
                              </a:solidFill>
                              <a:latin typeface="Cambria Math" panose="02040503050406030204" pitchFamily="18" charset="0"/>
                              <a:ea typeface="Cambria Math" panose="02040503050406030204" pitchFamily="18" charset="0"/>
                            </a:rPr>
                          </m:ctrlPr>
                        </m:sSupPr>
                        <m:e>
                          <m:r>
                            <a:rPr lang="en-US" b="1" i="0" kern="0">
                              <a:solidFill>
                                <a:srgbClr val="000000"/>
                              </a:solidFill>
                              <a:latin typeface="Cambria Math" panose="02040503050406030204" pitchFamily="18" charset="0"/>
                              <a:ea typeface="Cambria Math" panose="02040503050406030204" pitchFamily="18" charset="0"/>
                            </a:rPr>
                            <m:t>𝐫𝐞</m:t>
                          </m:r>
                        </m:e>
                        <m:sup>
                          <m:r>
                            <a:rPr lang="en-US" b="1" i="0" kern="0">
                              <a:solidFill>
                                <a:srgbClr val="000000"/>
                              </a:solidFill>
                              <a:latin typeface="Cambria Math" panose="02040503050406030204" pitchFamily="18" charset="0"/>
                              <a:ea typeface="Cambria Math" panose="02040503050406030204" pitchFamily="18" charset="0"/>
                            </a:rPr>
                            <m:t>𝐣</m:t>
                          </m:r>
                          <m:r>
                            <a:rPr lang="en-US" b="1" i="0" kern="0">
                              <a:solidFill>
                                <a:srgbClr val="000000"/>
                              </a:solidFill>
                              <a:latin typeface="Cambria Math" panose="02040503050406030204" pitchFamily="18" charset="0"/>
                              <a:ea typeface="Cambria Math" panose="02040503050406030204" pitchFamily="18" charset="0"/>
                            </a:rPr>
                            <m:t>𝛉</m:t>
                          </m:r>
                        </m:sup>
                      </m:sSup>
                      <m:r>
                        <a:rPr lang="en-US" b="1" i="0" kern="0">
                          <a:solidFill>
                            <a:srgbClr val="000000"/>
                          </a:solidFill>
                          <a:latin typeface="Cambria Math" panose="02040503050406030204" pitchFamily="18" charset="0"/>
                          <a:ea typeface="Cambria Math" panose="02040503050406030204" pitchFamily="18" charset="0"/>
                        </a:rPr>
                        <m:t> </m:t>
                      </m:r>
                      <m:r>
                        <a:rPr lang="en-US" b="1" i="0" kern="0">
                          <a:solidFill>
                            <a:srgbClr val="000000"/>
                          </a:solidFill>
                          <a:latin typeface="Cambria Math" panose="02040503050406030204" pitchFamily="18" charset="0"/>
                          <a:ea typeface="Cambria Math" panose="02040503050406030204" pitchFamily="18" charset="0"/>
                        </a:rPr>
                        <m:t>𝐢𝐬</m:t>
                      </m:r>
                      <m:r>
                        <a:rPr lang="en-US" b="1" i="0" kern="0">
                          <a:solidFill>
                            <a:srgbClr val="000000"/>
                          </a:solidFill>
                          <a:latin typeface="Cambria Math" panose="02040503050406030204" pitchFamily="18" charset="0"/>
                          <a:ea typeface="Cambria Math" panose="02040503050406030204" pitchFamily="18" charset="0"/>
                        </a:rPr>
                        <m:t> </m:t>
                      </m:r>
                      <m:r>
                        <a:rPr lang="en-US" b="1" i="0" kern="0">
                          <a:solidFill>
                            <a:srgbClr val="000000"/>
                          </a:solidFill>
                          <a:latin typeface="Cambria Math" panose="02040503050406030204" pitchFamily="18" charset="0"/>
                          <a:ea typeface="Cambria Math" panose="02040503050406030204" pitchFamily="18" charset="0"/>
                        </a:rPr>
                        <m:t>𝐞𝐪𝐮𝐢𝐯𝐚𝐥𝐞𝐧𝐭</m:t>
                      </m:r>
                      <m:r>
                        <a:rPr lang="en-US" b="1" i="0" kern="0">
                          <a:solidFill>
                            <a:srgbClr val="000000"/>
                          </a:solidFill>
                          <a:latin typeface="Cambria Math" panose="02040503050406030204" pitchFamily="18" charset="0"/>
                          <a:ea typeface="Cambria Math" panose="02040503050406030204" pitchFamily="18" charset="0"/>
                        </a:rPr>
                        <m:t> </m:t>
                      </m:r>
                      <m:r>
                        <a:rPr lang="en-US" b="1" i="0" kern="0">
                          <a:solidFill>
                            <a:srgbClr val="000000"/>
                          </a:solidFill>
                          <a:latin typeface="Cambria Math" panose="02040503050406030204" pitchFamily="18" charset="0"/>
                          <a:ea typeface="Cambria Math" panose="02040503050406030204" pitchFamily="18" charset="0"/>
                        </a:rPr>
                        <m:t>𝐭𝐨</m:t>
                      </m:r>
                      <m:r>
                        <a:rPr lang="en-US" b="1" i="0" kern="0">
                          <a:solidFill>
                            <a:srgbClr val="000000"/>
                          </a:solidFill>
                          <a:latin typeface="Cambria Math" panose="02040503050406030204" pitchFamily="18" charset="0"/>
                          <a:ea typeface="Cambria Math" panose="02040503050406030204" pitchFamily="18" charset="0"/>
                        </a:rPr>
                        <m:t> </m:t>
                      </m:r>
                      <m:r>
                        <a:rPr lang="en-US" b="1" i="0" kern="0">
                          <a:solidFill>
                            <a:srgbClr val="000000"/>
                          </a:solidFill>
                          <a:latin typeface="Cambria Math" panose="02040503050406030204" pitchFamily="18" charset="0"/>
                          <a:ea typeface="Cambria Math" panose="02040503050406030204" pitchFamily="18" charset="0"/>
                        </a:rPr>
                        <m:t>𝐫</m:t>
                      </m:r>
                      <m:r>
                        <a:rPr lang="en-US" b="1" i="0" kern="0">
                          <a:solidFill>
                            <a:srgbClr val="000000"/>
                          </a:solidFill>
                          <a:latin typeface="Cambria Math" panose="02040503050406030204" pitchFamily="18" charset="0"/>
                          <a:ea typeface="Cambria Math" panose="02040503050406030204" pitchFamily="18" charset="0"/>
                        </a:rPr>
                        <m:t>∠</m:t>
                      </m:r>
                      <m:r>
                        <a:rPr lang="en-US" b="1" i="0" kern="0">
                          <a:solidFill>
                            <a:srgbClr val="000000"/>
                          </a:solidFill>
                          <a:latin typeface="Cambria Math" panose="02040503050406030204" pitchFamily="18" charset="0"/>
                          <a:ea typeface="Cambria Math" panose="02040503050406030204" pitchFamily="18" charset="0"/>
                        </a:rPr>
                        <m:t>𝛉</m:t>
                      </m:r>
                      <m:r>
                        <a:rPr lang="en-US" b="1" i="0" kern="0">
                          <a:solidFill>
                            <a:srgbClr val="000000"/>
                          </a:solidFill>
                          <a:latin typeface="Cambria Math" panose="02040503050406030204" pitchFamily="18" charset="0"/>
                          <a:ea typeface="Cambria Math" panose="02040503050406030204" pitchFamily="18" charset="0"/>
                        </a:rPr>
                        <m:t> </m:t>
                      </m:r>
                      <m:r>
                        <a:rPr lang="en-US" b="1" i="0" kern="0">
                          <a:solidFill>
                            <a:srgbClr val="000000"/>
                          </a:solidFill>
                          <a:latin typeface="Cambria Math" panose="02040503050406030204" pitchFamily="18" charset="0"/>
                          <a:ea typeface="Cambria Math" panose="02040503050406030204" pitchFamily="18" charset="0"/>
                        </a:rPr>
                        <m:t>𝐰𝐡𝐢𝐜𝐡</m:t>
                      </m:r>
                      <m:r>
                        <a:rPr lang="en-US" b="1" i="0" kern="0">
                          <a:solidFill>
                            <a:srgbClr val="000000"/>
                          </a:solidFill>
                          <a:latin typeface="Cambria Math" panose="02040503050406030204" pitchFamily="18" charset="0"/>
                          <a:ea typeface="Cambria Math" panose="02040503050406030204" pitchFamily="18" charset="0"/>
                        </a:rPr>
                        <m:t> </m:t>
                      </m:r>
                      <m:r>
                        <a:rPr lang="en-US" b="1" i="0" kern="0">
                          <a:solidFill>
                            <a:srgbClr val="000000"/>
                          </a:solidFill>
                          <a:latin typeface="Cambria Math" panose="02040503050406030204" pitchFamily="18" charset="0"/>
                          <a:ea typeface="Cambria Math" panose="02040503050406030204" pitchFamily="18" charset="0"/>
                        </a:rPr>
                        <m:t>𝐢𝐬</m:t>
                      </m:r>
                      <m:r>
                        <a:rPr lang="en-US" b="1" i="0" kern="0">
                          <a:solidFill>
                            <a:srgbClr val="000000"/>
                          </a:solidFill>
                          <a:latin typeface="Cambria Math" panose="02040503050406030204" pitchFamily="18" charset="0"/>
                          <a:ea typeface="Cambria Math" panose="02040503050406030204" pitchFamily="18" charset="0"/>
                        </a:rPr>
                        <m:t> </m:t>
                      </m:r>
                      <m:r>
                        <a:rPr lang="en-US" b="1" i="0" kern="0">
                          <a:solidFill>
                            <a:srgbClr val="000000"/>
                          </a:solidFill>
                          <a:latin typeface="Cambria Math" panose="02040503050406030204" pitchFamily="18" charset="0"/>
                          <a:ea typeface="Cambria Math" panose="02040503050406030204" pitchFamily="18" charset="0"/>
                        </a:rPr>
                        <m:t>𝐞𝐪𝐮𝐢𝐯𝐚𝐥𝐞𝐧𝐭</m:t>
                      </m:r>
                      <m:r>
                        <a:rPr lang="en-US" b="1" i="0" kern="0">
                          <a:solidFill>
                            <a:srgbClr val="000000"/>
                          </a:solidFill>
                          <a:latin typeface="Cambria Math" panose="02040503050406030204" pitchFamily="18" charset="0"/>
                          <a:ea typeface="Cambria Math" panose="02040503050406030204" pitchFamily="18" charset="0"/>
                        </a:rPr>
                        <m:t> </m:t>
                      </m:r>
                      <m:r>
                        <a:rPr lang="en-US" b="1" i="0" kern="0">
                          <a:solidFill>
                            <a:srgbClr val="000000"/>
                          </a:solidFill>
                          <a:latin typeface="Cambria Math" panose="02040503050406030204" pitchFamily="18" charset="0"/>
                          <a:ea typeface="Cambria Math" panose="02040503050406030204" pitchFamily="18" charset="0"/>
                        </a:rPr>
                        <m:t>𝐭𝐨</m:t>
                      </m:r>
                      <m:func>
                        <m:funcPr>
                          <m:ctrlPr>
                            <a:rPr lang="en-US" b="1" i="1" kern="0">
                              <a:solidFill>
                                <a:srgbClr val="000000"/>
                              </a:solidFill>
                              <a:latin typeface="Cambria Math" panose="02040503050406030204" pitchFamily="18" charset="0"/>
                              <a:ea typeface="Cambria Math" panose="02040503050406030204" pitchFamily="18" charset="0"/>
                            </a:rPr>
                          </m:ctrlPr>
                        </m:funcPr>
                        <m:fName>
                          <m:r>
                            <a:rPr lang="en-US" b="1" i="0" kern="0">
                              <a:solidFill>
                                <a:srgbClr val="000000"/>
                              </a:solidFill>
                              <a:latin typeface="Cambria Math" panose="02040503050406030204" pitchFamily="18" charset="0"/>
                              <a:ea typeface="Cambria Math" panose="02040503050406030204" pitchFamily="18" charset="0"/>
                            </a:rPr>
                            <m:t>𝐫𝐜𝐨𝐬</m:t>
                          </m:r>
                        </m:fName>
                        <m:e>
                          <m:d>
                            <m:dPr>
                              <m:ctrlPr>
                                <a:rPr lang="en-US" b="1" i="1" kern="0">
                                  <a:solidFill>
                                    <a:srgbClr val="000000"/>
                                  </a:solidFill>
                                  <a:latin typeface="Cambria Math" panose="02040503050406030204" pitchFamily="18" charset="0"/>
                                  <a:ea typeface="Cambria Math" panose="02040503050406030204" pitchFamily="18" charset="0"/>
                                </a:rPr>
                              </m:ctrlPr>
                            </m:dPr>
                            <m:e>
                              <m:r>
                                <a:rPr lang="en-US" b="1" i="0" kern="0">
                                  <a:solidFill>
                                    <a:srgbClr val="000000"/>
                                  </a:solidFill>
                                  <a:latin typeface="Cambria Math" panose="02040503050406030204" pitchFamily="18" charset="0"/>
                                  <a:ea typeface="Cambria Math" panose="02040503050406030204" pitchFamily="18" charset="0"/>
                                </a:rPr>
                                <m:t>𝛉</m:t>
                              </m:r>
                            </m:e>
                          </m:d>
                        </m:e>
                      </m:func>
                      <m:r>
                        <a:rPr lang="en-US" b="1" i="0" kern="0">
                          <a:solidFill>
                            <a:srgbClr val="000000"/>
                          </a:solidFill>
                          <a:latin typeface="Cambria Math" panose="02040503050406030204" pitchFamily="18" charset="0"/>
                          <a:ea typeface="Cambria Math" panose="02040503050406030204" pitchFamily="18" charset="0"/>
                        </a:rPr>
                        <m:t>+</m:t>
                      </m:r>
                      <m:func>
                        <m:funcPr>
                          <m:ctrlPr>
                            <a:rPr lang="en-US" b="1" i="1" kern="0">
                              <a:solidFill>
                                <a:srgbClr val="000000"/>
                              </a:solidFill>
                              <a:latin typeface="Cambria Math" panose="02040503050406030204" pitchFamily="18" charset="0"/>
                              <a:ea typeface="Cambria Math" panose="02040503050406030204" pitchFamily="18" charset="0"/>
                            </a:rPr>
                          </m:ctrlPr>
                        </m:funcPr>
                        <m:fName>
                          <m:r>
                            <a:rPr lang="en-US" b="1" i="0" kern="0">
                              <a:solidFill>
                                <a:srgbClr val="000000"/>
                              </a:solidFill>
                              <a:latin typeface="Cambria Math" panose="02040503050406030204" pitchFamily="18" charset="0"/>
                              <a:ea typeface="Cambria Math" panose="02040503050406030204" pitchFamily="18" charset="0"/>
                            </a:rPr>
                            <m:t>𝐣𝐫𝐬𝐢𝐧</m:t>
                          </m:r>
                        </m:fName>
                        <m:e>
                          <m:d>
                            <m:dPr>
                              <m:ctrlPr>
                                <a:rPr lang="en-US" b="1" i="1" kern="0">
                                  <a:solidFill>
                                    <a:srgbClr val="000000"/>
                                  </a:solidFill>
                                  <a:latin typeface="Cambria Math" panose="02040503050406030204" pitchFamily="18" charset="0"/>
                                  <a:ea typeface="Cambria Math" panose="02040503050406030204" pitchFamily="18" charset="0"/>
                                </a:rPr>
                              </m:ctrlPr>
                            </m:dPr>
                            <m:e>
                              <m:r>
                                <a:rPr lang="en-US" b="1" i="0" kern="0">
                                  <a:solidFill>
                                    <a:srgbClr val="000000"/>
                                  </a:solidFill>
                                  <a:latin typeface="Cambria Math" panose="02040503050406030204" pitchFamily="18" charset="0"/>
                                  <a:ea typeface="Cambria Math" panose="02040503050406030204" pitchFamily="18" charset="0"/>
                                </a:rPr>
                                <m:t>𝛉</m:t>
                              </m:r>
                            </m:e>
                          </m:d>
                        </m:e>
                      </m:func>
                      <m:r>
                        <a:rPr lang="en-US" b="1" i="0" kern="0">
                          <a:solidFill>
                            <a:srgbClr val="000000"/>
                          </a:solidFill>
                          <a:latin typeface="Cambria Math" panose="02040503050406030204" pitchFamily="18" charset="0"/>
                          <a:ea typeface="Cambria Math" panose="02040503050406030204" pitchFamily="18" charset="0"/>
                        </a:rPr>
                        <m:t>.</m:t>
                      </m:r>
                    </m:oMath>
                  </m:oMathPara>
                </a14:m>
                <a:endParaRPr lang="en-US" b="1" kern="0" dirty="0">
                  <a:solidFill>
                    <a:srgbClr val="000000"/>
                  </a:solidFill>
                  <a:latin typeface="Cambria Math" panose="02040503050406030204" pitchFamily="18" charset="0"/>
                  <a:ea typeface="Cambria Math" panose="02040503050406030204" pitchFamily="18" charset="0"/>
                </a:endParaRPr>
              </a:p>
              <a:p>
                <a:pPr algn="ctr"/>
                <a:endParaRPr lang="en-US" alt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sSup>
                        <m:sSupPr>
                          <m:ctrlPr>
                            <a:rPr lang="en-US" b="1" i="1">
                              <a:solidFill>
                                <a:srgbClr val="000000"/>
                              </a:solidFill>
                              <a:latin typeface="Cambria Math" panose="02040503050406030204" pitchFamily="18" charset="0"/>
                              <a:ea typeface="Cambria Math" panose="02040503050406030204" pitchFamily="18" charset="0"/>
                            </a:rPr>
                          </m:ctrlPr>
                        </m:sSupPr>
                        <m:e>
                          <m:r>
                            <a:rPr lang="en-US" b="1">
                              <a:solidFill>
                                <a:srgbClr val="000000"/>
                              </a:solidFill>
                              <a:latin typeface="Cambria Math" panose="02040503050406030204" pitchFamily="18" charset="0"/>
                              <a:ea typeface="Cambria Math" panose="02040503050406030204" pitchFamily="18" charset="0"/>
                            </a:rPr>
                            <m:t>𝐞</m:t>
                          </m:r>
                        </m:e>
                        <m:sup>
                          <m:r>
                            <a:rPr lang="en-US" b="1">
                              <a:solidFill>
                                <a:srgbClr val="000000"/>
                              </a:solidFill>
                              <a:latin typeface="Cambria Math" panose="02040503050406030204" pitchFamily="18" charset="0"/>
                              <a:ea typeface="Cambria Math" panose="02040503050406030204" pitchFamily="18" charset="0"/>
                            </a:rPr>
                            <m:t>𝐣</m:t>
                          </m:r>
                          <m:r>
                            <a:rPr lang="en-US" b="1">
                              <a:solidFill>
                                <a:srgbClr val="000000"/>
                              </a:solidFill>
                              <a:latin typeface="Cambria Math" panose="02040503050406030204" pitchFamily="18" charset="0"/>
                              <a:ea typeface="Cambria Math" panose="02040503050406030204" pitchFamily="18" charset="0"/>
                            </a:rPr>
                            <m:t>𝛚</m:t>
                          </m:r>
                          <m:r>
                            <a:rPr lang="en-US" b="1">
                              <a:solidFill>
                                <a:srgbClr val="000000"/>
                              </a:solidFill>
                              <a:latin typeface="Cambria Math" panose="02040503050406030204" pitchFamily="18" charset="0"/>
                              <a:ea typeface="Cambria Math" panose="02040503050406030204" pitchFamily="18" charset="0"/>
                            </a:rPr>
                            <m:t>𝐭</m:t>
                          </m:r>
                        </m:sup>
                      </m:sSup>
                      <m:r>
                        <a:rPr lang="en-US" b="1">
                          <a:solidFill>
                            <a:srgbClr val="000000"/>
                          </a:solidFill>
                          <a:latin typeface="Cambria Math" panose="02040503050406030204" pitchFamily="18" charset="0"/>
                          <a:ea typeface="Cambria Math" panose="02040503050406030204" pitchFamily="18" charset="0"/>
                        </a:rPr>
                        <m:t>=</m:t>
                      </m:r>
                      <m:func>
                        <m:funcPr>
                          <m:ctrlPr>
                            <a:rPr lang="en-US" b="1" i="1">
                              <a:solidFill>
                                <a:srgbClr val="000000"/>
                              </a:solidFill>
                              <a:latin typeface="Cambria Math" panose="02040503050406030204" pitchFamily="18" charset="0"/>
                              <a:ea typeface="Cambria Math" panose="02040503050406030204" pitchFamily="18" charset="0"/>
                            </a:rPr>
                          </m:ctrlPr>
                        </m:funcPr>
                        <m:fName>
                          <m:r>
                            <a:rPr lang="en-US" b="1">
                              <a:solidFill>
                                <a:srgbClr val="000000"/>
                              </a:solidFill>
                              <a:latin typeface="Cambria Math" panose="02040503050406030204" pitchFamily="18" charset="0"/>
                              <a:ea typeface="Cambria Math" panose="02040503050406030204" pitchFamily="18" charset="0"/>
                            </a:rPr>
                            <m:t>𝐜𝐨𝐬</m:t>
                          </m:r>
                        </m:fName>
                        <m:e>
                          <m:d>
                            <m:dPr>
                              <m:ctrlPr>
                                <a:rPr lang="en-US" b="1" i="1">
                                  <a:solidFill>
                                    <a:srgbClr val="000000"/>
                                  </a:solidFill>
                                  <a:latin typeface="Cambria Math" panose="02040503050406030204" pitchFamily="18" charset="0"/>
                                  <a:ea typeface="Cambria Math" panose="02040503050406030204" pitchFamily="18" charset="0"/>
                                </a:rPr>
                              </m:ctrlPr>
                            </m:dPr>
                            <m:e>
                              <m:r>
                                <a:rPr lang="en-US" b="1">
                                  <a:solidFill>
                                    <a:srgbClr val="000000"/>
                                  </a:solidFill>
                                  <a:latin typeface="Cambria Math" panose="02040503050406030204" pitchFamily="18" charset="0"/>
                                  <a:ea typeface="Cambria Math" panose="02040503050406030204" pitchFamily="18" charset="0"/>
                                </a:rPr>
                                <m:t>𝛚</m:t>
                              </m:r>
                              <m:r>
                                <a:rPr lang="en-US" b="1">
                                  <a:solidFill>
                                    <a:srgbClr val="000000"/>
                                  </a:solidFill>
                                  <a:latin typeface="Cambria Math" panose="02040503050406030204" pitchFamily="18" charset="0"/>
                                  <a:ea typeface="Cambria Math" panose="02040503050406030204" pitchFamily="18" charset="0"/>
                                </a:rPr>
                                <m:t>𝐭</m:t>
                              </m:r>
                            </m:e>
                          </m:d>
                        </m:e>
                      </m:func>
                      <m:r>
                        <a:rPr lang="en-US" b="1">
                          <a:solidFill>
                            <a:srgbClr val="000000"/>
                          </a:solidFill>
                          <a:latin typeface="Cambria Math" panose="02040503050406030204" pitchFamily="18" charset="0"/>
                          <a:ea typeface="Cambria Math" panose="02040503050406030204" pitchFamily="18" charset="0"/>
                        </a:rPr>
                        <m:t>+</m:t>
                      </m:r>
                      <m:func>
                        <m:funcPr>
                          <m:ctrlPr>
                            <a:rPr lang="en-US" b="1" i="1">
                              <a:solidFill>
                                <a:srgbClr val="000000"/>
                              </a:solidFill>
                              <a:latin typeface="Cambria Math" panose="02040503050406030204" pitchFamily="18" charset="0"/>
                              <a:ea typeface="Cambria Math" panose="02040503050406030204" pitchFamily="18" charset="0"/>
                            </a:rPr>
                          </m:ctrlPr>
                        </m:funcPr>
                        <m:fName>
                          <m:r>
                            <a:rPr lang="en-US" b="1">
                              <a:solidFill>
                                <a:srgbClr val="000000"/>
                              </a:solidFill>
                              <a:latin typeface="Cambria Math" panose="02040503050406030204" pitchFamily="18" charset="0"/>
                              <a:ea typeface="Cambria Math" panose="02040503050406030204" pitchFamily="18" charset="0"/>
                            </a:rPr>
                            <m:t>𝐣𝐬𝐢𝐧</m:t>
                          </m:r>
                        </m:fName>
                        <m:e>
                          <m:d>
                            <m:dPr>
                              <m:ctrlPr>
                                <a:rPr lang="en-US" b="1" i="1">
                                  <a:solidFill>
                                    <a:srgbClr val="000000"/>
                                  </a:solidFill>
                                  <a:latin typeface="Cambria Math" panose="02040503050406030204" pitchFamily="18" charset="0"/>
                                  <a:ea typeface="Cambria Math" panose="02040503050406030204" pitchFamily="18" charset="0"/>
                                </a:rPr>
                              </m:ctrlPr>
                            </m:dPr>
                            <m:e>
                              <m:r>
                                <a:rPr lang="en-US" b="1">
                                  <a:solidFill>
                                    <a:srgbClr val="000000"/>
                                  </a:solidFill>
                                  <a:latin typeface="Cambria Math" panose="02040503050406030204" pitchFamily="18" charset="0"/>
                                  <a:ea typeface="Cambria Math" panose="02040503050406030204" pitchFamily="18" charset="0"/>
                                </a:rPr>
                                <m:t>𝛚</m:t>
                              </m:r>
                              <m:r>
                                <a:rPr lang="en-US" b="1">
                                  <a:solidFill>
                                    <a:srgbClr val="000000"/>
                                  </a:solidFill>
                                  <a:latin typeface="Cambria Math" panose="02040503050406030204" pitchFamily="18" charset="0"/>
                                  <a:ea typeface="Cambria Math" panose="02040503050406030204" pitchFamily="18" charset="0"/>
                                </a:rPr>
                                <m:t>𝐭</m:t>
                              </m:r>
                            </m:e>
                          </m:d>
                        </m:e>
                      </m:func>
                      <m:r>
                        <a:rPr lang="en-US" b="1" i="1" smtClean="0">
                          <a:solidFill>
                            <a:srgbClr val="000000"/>
                          </a:solidFill>
                          <a:latin typeface="Cambria Math" panose="02040503050406030204" pitchFamily="18" charset="0"/>
                          <a:ea typeface="Cambria Math" panose="02040503050406030204" pitchFamily="18" charset="0"/>
                        </a:rPr>
                        <m:t>.</m:t>
                      </m:r>
                    </m:oMath>
                  </m:oMathPara>
                </a14:m>
                <a:endParaRPr lang="en-US" alt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lgn="ctr"/>
                <a:endParaRPr lang="en-US" alt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spcAft>
                    <a:spcPts val="600"/>
                  </a:spcAft>
                </a:pPr>
                <a14:m>
                  <m:oMath xmlns:m="http://schemas.openxmlformats.org/officeDocument/2006/math">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e</m:t>
                        </m:r>
                      </m:e>
                      <m:sup>
                        <m:r>
                          <m:rPr>
                            <m:sty m:val="p"/>
                          </m:rPr>
                          <a:rPr lang="en-US">
                            <a:solidFill>
                              <a:srgbClr val="000000"/>
                            </a:solidFill>
                            <a:latin typeface="Cambria Math" panose="02040503050406030204" pitchFamily="18" charset="0"/>
                          </a:rPr>
                          <m:t>j</m:t>
                        </m:r>
                        <m:r>
                          <m:rPr>
                            <m:sty m:val="p"/>
                          </m:rPr>
                          <a:rPr lang="en-US" i="1">
                            <a:solidFill>
                              <a:srgbClr val="000000"/>
                            </a:solidFill>
                            <a:latin typeface="Cambria Math" panose="02040503050406030204" pitchFamily="18" charset="0"/>
                            <a:ea typeface="Cambria Math" panose="02040503050406030204" pitchFamily="18" charset="0"/>
                          </a:rPr>
                          <m:t>ωt</m:t>
                        </m:r>
                      </m:sup>
                    </m:sSup>
                    <m:r>
                      <a:rPr lang="en-US">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cos</m:t>
                        </m:r>
                      </m:fName>
                      <m:e>
                        <m:d>
                          <m:dPr>
                            <m:ctrlPr>
                              <a:rPr lang="en-US" i="1">
                                <a:solidFill>
                                  <a:srgbClr val="000000"/>
                                </a:solidFill>
                                <a:latin typeface="Cambria Math" panose="02040503050406030204" pitchFamily="18" charset="0"/>
                              </a:rPr>
                            </m:ctrlPr>
                          </m:dPr>
                          <m:e>
                            <m:r>
                              <m:rPr>
                                <m:sty m:val="p"/>
                              </m:rPr>
                              <a:rPr lang="en-US" i="1">
                                <a:solidFill>
                                  <a:srgbClr val="000000"/>
                                </a:solidFill>
                                <a:latin typeface="Cambria Math" panose="02040503050406030204" pitchFamily="18" charset="0"/>
                                <a:ea typeface="Cambria Math" panose="02040503050406030204" pitchFamily="18" charset="0"/>
                              </a:rPr>
                              <m:t>ωt</m:t>
                            </m:r>
                          </m:e>
                        </m:d>
                      </m:e>
                    </m:func>
                    <m:r>
                      <a:rPr lang="en-US">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jsin</m:t>
                        </m:r>
                      </m:fName>
                      <m:e>
                        <m:d>
                          <m:dPr>
                            <m:ctrlPr>
                              <a:rPr lang="en-US" i="1">
                                <a:solidFill>
                                  <a:srgbClr val="000000"/>
                                </a:solidFill>
                                <a:latin typeface="Cambria Math" panose="02040503050406030204" pitchFamily="18" charset="0"/>
                              </a:rPr>
                            </m:ctrlPr>
                          </m:dPr>
                          <m:e>
                            <m:r>
                              <m:rPr>
                                <m:sty m:val="p"/>
                              </m:rPr>
                              <a:rPr lang="en-US" i="1">
                                <a:solidFill>
                                  <a:srgbClr val="000000"/>
                                </a:solidFill>
                                <a:latin typeface="Cambria Math" panose="02040503050406030204" pitchFamily="18" charset="0"/>
                                <a:ea typeface="Cambria Math" panose="02040503050406030204" pitchFamily="18" charset="0"/>
                              </a:rPr>
                              <m:t>ωt</m:t>
                            </m:r>
                          </m:e>
                        </m:d>
                      </m:e>
                    </m:func>
                    <m:r>
                      <a:rPr lang="en-US">
                        <a:solidFill>
                          <a:srgbClr val="000000"/>
                        </a:solidFill>
                        <a:latin typeface="Cambria Math" panose="02040503050406030204" pitchFamily="18" charset="0"/>
                        <a:ea typeface="Cambria Math" panose="02040503050406030204" pitchFamily="18" charset="0"/>
                      </a:rPr>
                      <m:t> </m:t>
                    </m:r>
                    <m:r>
                      <a:rPr lang="en-US" b="0" i="0"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mbria Math" panose="02040503050406030204" pitchFamily="18" charset="0"/>
                    <a:ea typeface="Cambria Math" panose="02040503050406030204" pitchFamily="18" charset="0"/>
                  </a:rPr>
                  <a:t> Counter-Clockwise Rotating Vector for increasing </a:t>
                </a: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ωt</m:t>
                    </m:r>
                  </m:oMath>
                </a14:m>
                <a:r>
                  <a:rPr lang="en-US" dirty="0">
                    <a:solidFill>
                      <a:srgbClr val="000000"/>
                    </a:solidFill>
                    <a:latin typeface="Cambria Math" panose="02040503050406030204" pitchFamily="18" charset="0"/>
                    <a:ea typeface="Cambria Math" panose="02040503050406030204" pitchFamily="18" charset="0"/>
                  </a:rPr>
                  <a:t>.</a:t>
                </a:r>
              </a:p>
              <a:p>
                <a:pPr algn="ctr">
                  <a:spcAft>
                    <a:spcPts val="600"/>
                  </a:spcAft>
                </a:pPr>
                <a:endParaRPr lang="en-US" dirty="0">
                  <a:solidFill>
                    <a:srgbClr val="000000"/>
                  </a:solidFill>
                  <a:latin typeface="Cambria Math" panose="02040503050406030204" pitchFamily="18" charset="0"/>
                  <a:ea typeface="Cambria Math" panose="02040503050406030204" pitchFamily="18" charset="0"/>
                </a:endParaRPr>
              </a:p>
              <a:p>
                <a:r>
                  <a:rPr lang="en-US" dirty="0">
                    <a:solidFill>
                      <a:srgbClr val="000000"/>
                    </a:solidFill>
                    <a:latin typeface="Cambria Math" panose="02040503050406030204" pitchFamily="18" charset="0"/>
                    <a:ea typeface="Cambria Math" panose="02040503050406030204" pitchFamily="18" charset="0"/>
                  </a:rPr>
                  <a:t>Magnitude of (</a:t>
                </a:r>
                <a14:m>
                  <m:oMath xmlns:m="http://schemas.openxmlformats.org/officeDocument/2006/math">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e</m:t>
                        </m:r>
                      </m:e>
                      <m:sup>
                        <m:r>
                          <m:rPr>
                            <m:sty m:val="p"/>
                          </m:rPr>
                          <a:rPr lang="en-US">
                            <a:solidFill>
                              <a:srgbClr val="000000"/>
                            </a:solidFill>
                            <a:latin typeface="Cambria Math" panose="02040503050406030204" pitchFamily="18" charset="0"/>
                          </a:rPr>
                          <m:t>j</m:t>
                        </m:r>
                        <m:r>
                          <m:rPr>
                            <m:sty m:val="p"/>
                          </m:rPr>
                          <a:rPr lang="en-US" i="1">
                            <a:solidFill>
                              <a:srgbClr val="000000"/>
                            </a:solidFill>
                            <a:latin typeface="Cambria Math" panose="02040503050406030204" pitchFamily="18" charset="0"/>
                            <a:ea typeface="Cambria Math" panose="02040503050406030204" pitchFamily="18" charset="0"/>
                          </a:rPr>
                          <m:t>ωt</m:t>
                        </m:r>
                      </m:sup>
                    </m:sSup>
                  </m:oMath>
                </a14:m>
                <a:r>
                  <a:rPr lang="en-US" dirty="0">
                    <a:solidFill>
                      <a:srgbClr val="000000"/>
                    </a:solidFill>
                    <a:latin typeface="Cambria Math" panose="02040503050406030204" pitchFamily="18" charset="0"/>
                    <a:ea typeface="Cambria Math" panose="02040503050406030204" pitchFamily="18" charset="0"/>
                  </a:rPr>
                  <a:t>) = 1 for all </a:t>
                </a: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ωt</m:t>
                    </m:r>
                  </m:oMath>
                </a14:m>
                <a:r>
                  <a:rPr lang="en-US" dirty="0">
                    <a:solidFill>
                      <a:srgbClr val="000000"/>
                    </a:solidFill>
                    <a:latin typeface="Cambria Math" panose="02040503050406030204" pitchFamily="18" charset="0"/>
                    <a:ea typeface="Cambria Math" panose="02040503050406030204" pitchFamily="18" charset="0"/>
                  </a:rPr>
                  <a:t>.  Angle of (</a:t>
                </a:r>
                <a14:m>
                  <m:oMath xmlns:m="http://schemas.openxmlformats.org/officeDocument/2006/math">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e</m:t>
                        </m:r>
                      </m:e>
                      <m:sup>
                        <m:r>
                          <m:rPr>
                            <m:sty m:val="p"/>
                          </m:rPr>
                          <a:rPr lang="en-US">
                            <a:solidFill>
                              <a:srgbClr val="000000"/>
                            </a:solidFill>
                            <a:latin typeface="Cambria Math" panose="02040503050406030204" pitchFamily="18" charset="0"/>
                          </a:rPr>
                          <m:t>j</m:t>
                        </m:r>
                        <m:r>
                          <m:rPr>
                            <m:sty m:val="p"/>
                          </m:rPr>
                          <a:rPr lang="en-US" i="1">
                            <a:solidFill>
                              <a:srgbClr val="000000"/>
                            </a:solidFill>
                            <a:latin typeface="Cambria Math" panose="02040503050406030204" pitchFamily="18" charset="0"/>
                            <a:ea typeface="Cambria Math" panose="02040503050406030204" pitchFamily="18" charset="0"/>
                          </a:rPr>
                          <m:t>ωt</m:t>
                        </m:r>
                      </m:sup>
                    </m:sSup>
                  </m:oMath>
                </a14:m>
                <a:r>
                  <a:rPr lang="en-US" dirty="0">
                    <a:solidFill>
                      <a:srgbClr val="000000"/>
                    </a:solidFill>
                    <a:latin typeface="Cambria Math" panose="02040503050406030204" pitchFamily="18" charset="0"/>
                    <a:ea typeface="Cambria Math" panose="02040503050406030204" pitchFamily="18" charset="0"/>
                  </a:rPr>
                  <a:t>) = </a:t>
                </a: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ωt</m:t>
                    </m:r>
                  </m:oMath>
                </a14:m>
                <a:r>
                  <a:rPr lang="en-US" dirty="0">
                    <a:solidFill>
                      <a:srgbClr val="000000"/>
                    </a:solidFill>
                    <a:latin typeface="Cambria Math" panose="02040503050406030204" pitchFamily="18" charset="0"/>
                    <a:ea typeface="Cambria Math" panose="02040503050406030204" pitchFamily="18" charset="0"/>
                  </a:rPr>
                  <a:t>. </a:t>
                </a:r>
              </a:p>
              <a:p>
                <a:pPr algn="ctr"/>
                <a:endParaRPr lang="en-US" dirty="0">
                  <a:solidFill>
                    <a:srgbClr val="000000"/>
                  </a:solidFill>
                  <a:latin typeface="Cambria Math" panose="02040503050406030204" pitchFamily="18" charset="0"/>
                  <a:ea typeface="Cambria Math" panose="02040503050406030204" pitchFamily="18" charset="0"/>
                </a:endParaRPr>
              </a:p>
              <a:p>
                <a:pPr algn="ctr"/>
                <a:endParaRPr lang="en-US" dirty="0">
                  <a:solidFill>
                    <a:srgbClr val="000000"/>
                  </a:solidFill>
                  <a:latin typeface="Cambria Math" panose="02040503050406030204" pitchFamily="18" charset="0"/>
                  <a:ea typeface="Cambria Math" panose="02040503050406030204" pitchFamily="18" charset="0"/>
                </a:endParaRPr>
              </a:p>
              <a:p>
                <a:pPr>
                  <a:spcAft>
                    <a:spcPts val="900"/>
                  </a:spcAft>
                </a:pPr>
                <a:r>
                  <a:rPr lang="en-US" dirty="0">
                    <a:solidFill>
                      <a:srgbClr val="000000"/>
                    </a:solidFill>
                    <a:latin typeface="Cambria Math" panose="02040503050406030204" pitchFamily="18" charset="0"/>
                    <a:ea typeface="Cambria Math" panose="02040503050406030204" pitchFamily="18" charset="0"/>
                  </a:rPr>
                  <a:t>Magnitude of (</a:t>
                </a:r>
                <a14:m>
                  <m:oMath xmlns:m="http://schemas.openxmlformats.org/officeDocument/2006/math">
                    <m:sSup>
                      <m:sSupPr>
                        <m:ctrlPr>
                          <a:rPr lang="en-US" i="1">
                            <a:solidFill>
                              <a:srgbClr val="000000"/>
                            </a:solidFill>
                            <a:latin typeface="Cambria Math" panose="02040503050406030204" pitchFamily="18" charset="0"/>
                          </a:rPr>
                        </m:ctrlPr>
                      </m:sSupPr>
                      <m:e>
                        <m:r>
                          <m:rPr>
                            <m:sty m:val="p"/>
                          </m:rPr>
                          <a:rPr lang="en-US" b="0" i="0" smtClean="0">
                            <a:solidFill>
                              <a:srgbClr val="000000"/>
                            </a:solidFill>
                            <a:latin typeface="Cambria Math" panose="02040503050406030204" pitchFamily="18" charset="0"/>
                          </a:rPr>
                          <m:t>r</m:t>
                        </m:r>
                        <m:r>
                          <m:rPr>
                            <m:sty m:val="p"/>
                          </m:rPr>
                          <a:rPr lang="en-US">
                            <a:solidFill>
                              <a:srgbClr val="000000"/>
                            </a:solidFill>
                            <a:latin typeface="Cambria Math" panose="02040503050406030204" pitchFamily="18" charset="0"/>
                          </a:rPr>
                          <m:t>e</m:t>
                        </m:r>
                      </m:e>
                      <m:sup>
                        <m:r>
                          <m:rPr>
                            <m:sty m:val="p"/>
                          </m:rPr>
                          <a:rPr lang="en-US">
                            <a:solidFill>
                              <a:srgbClr val="000000"/>
                            </a:solidFill>
                            <a:latin typeface="Cambria Math" panose="02040503050406030204" pitchFamily="18" charset="0"/>
                          </a:rPr>
                          <m:t>j</m:t>
                        </m:r>
                        <m:r>
                          <m:rPr>
                            <m:sty m:val="p"/>
                          </m:rPr>
                          <a:rPr lang="en-US" i="1">
                            <a:solidFill>
                              <a:srgbClr val="000000"/>
                            </a:solidFill>
                            <a:latin typeface="Cambria Math" panose="02040503050406030204" pitchFamily="18" charset="0"/>
                            <a:ea typeface="Cambria Math" panose="02040503050406030204" pitchFamily="18" charset="0"/>
                          </a:rPr>
                          <m:t>ωt</m:t>
                        </m:r>
                      </m:sup>
                    </m:sSup>
                  </m:oMath>
                </a14:m>
                <a:r>
                  <a:rPr lang="en-US" dirty="0">
                    <a:solidFill>
                      <a:srgbClr val="000000"/>
                    </a:solidFill>
                    <a:latin typeface="Cambria Math" panose="02040503050406030204" pitchFamily="18" charset="0"/>
                    <a:ea typeface="Cambria Math" panose="02040503050406030204" pitchFamily="18" charset="0"/>
                  </a:rPr>
                  <a:t>) = r for all </a:t>
                </a: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ωt</m:t>
                    </m:r>
                  </m:oMath>
                </a14:m>
                <a:r>
                  <a:rPr lang="en-US" dirty="0">
                    <a:solidFill>
                      <a:srgbClr val="000000"/>
                    </a:solidFill>
                    <a:latin typeface="Cambria Math" panose="02040503050406030204" pitchFamily="18" charset="0"/>
                    <a:ea typeface="Cambria Math" panose="02040503050406030204" pitchFamily="18" charset="0"/>
                  </a:rPr>
                  <a:t>.  Angle of (</a:t>
                </a:r>
                <a14:m>
                  <m:oMath xmlns:m="http://schemas.openxmlformats.org/officeDocument/2006/math">
                    <m:sSup>
                      <m:sSupPr>
                        <m:ctrlPr>
                          <a:rPr lang="en-US" i="1">
                            <a:solidFill>
                              <a:srgbClr val="000000"/>
                            </a:solidFill>
                            <a:latin typeface="Cambria Math" panose="02040503050406030204" pitchFamily="18" charset="0"/>
                          </a:rPr>
                        </m:ctrlPr>
                      </m:sSupPr>
                      <m:e>
                        <m:r>
                          <m:rPr>
                            <m:sty m:val="p"/>
                          </m:rPr>
                          <a:rPr lang="en-US" b="0" i="0" smtClean="0">
                            <a:solidFill>
                              <a:srgbClr val="000000"/>
                            </a:solidFill>
                            <a:latin typeface="Cambria Math" panose="02040503050406030204" pitchFamily="18" charset="0"/>
                          </a:rPr>
                          <m:t>r</m:t>
                        </m:r>
                        <m:r>
                          <m:rPr>
                            <m:sty m:val="p"/>
                          </m:rPr>
                          <a:rPr lang="en-US">
                            <a:solidFill>
                              <a:srgbClr val="000000"/>
                            </a:solidFill>
                            <a:latin typeface="Cambria Math" panose="02040503050406030204" pitchFamily="18" charset="0"/>
                          </a:rPr>
                          <m:t>e</m:t>
                        </m:r>
                      </m:e>
                      <m:sup>
                        <m:r>
                          <m:rPr>
                            <m:sty m:val="p"/>
                          </m:rPr>
                          <a:rPr lang="en-US">
                            <a:solidFill>
                              <a:srgbClr val="000000"/>
                            </a:solidFill>
                            <a:latin typeface="Cambria Math" panose="02040503050406030204" pitchFamily="18" charset="0"/>
                          </a:rPr>
                          <m:t>j</m:t>
                        </m:r>
                        <m:r>
                          <m:rPr>
                            <m:sty m:val="p"/>
                          </m:rPr>
                          <a:rPr lang="en-US" i="1">
                            <a:solidFill>
                              <a:srgbClr val="000000"/>
                            </a:solidFill>
                            <a:latin typeface="Cambria Math" panose="02040503050406030204" pitchFamily="18" charset="0"/>
                            <a:ea typeface="Cambria Math" panose="02040503050406030204" pitchFamily="18" charset="0"/>
                          </a:rPr>
                          <m:t>ωt</m:t>
                        </m:r>
                      </m:sup>
                    </m:sSup>
                  </m:oMath>
                </a14:m>
                <a:r>
                  <a:rPr lang="en-US" dirty="0">
                    <a:solidFill>
                      <a:srgbClr val="000000"/>
                    </a:solidFill>
                    <a:latin typeface="Cambria Math" panose="02040503050406030204" pitchFamily="18" charset="0"/>
                    <a:ea typeface="Cambria Math" panose="02040503050406030204" pitchFamily="18" charset="0"/>
                  </a:rPr>
                  <a:t>) = </a:t>
                </a: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ωt</m:t>
                    </m:r>
                  </m:oMath>
                </a14:m>
                <a:r>
                  <a:rPr lang="en-US" dirty="0">
                    <a:solidFill>
                      <a:srgbClr val="000000"/>
                    </a:solidFill>
                    <a:latin typeface="Cambria Math" panose="02040503050406030204" pitchFamily="18" charset="0"/>
                    <a:ea typeface="Cambria Math" panose="02040503050406030204" pitchFamily="18" charset="0"/>
                  </a:rPr>
                  <a:t>. </a:t>
                </a:r>
              </a:p>
              <a:p>
                <a:pPr algn="ctr"/>
                <a:endParaRPr lang="en-US" dirty="0">
                  <a:solidFill>
                    <a:srgbClr val="000000"/>
                  </a:solidFill>
                  <a:latin typeface="Cambria Math" panose="02040503050406030204" pitchFamily="18" charset="0"/>
                  <a:ea typeface="Cambria Math" panose="02040503050406030204" pitchFamily="18" charset="0"/>
                </a:endParaRPr>
              </a:p>
              <a:p>
                <a:pPr algn="ctr"/>
                <a:endParaRPr lang="en-US" dirty="0">
                  <a:solidFill>
                    <a:srgbClr val="000000"/>
                  </a:solidFill>
                  <a:latin typeface="Cambria Math" panose="02040503050406030204" pitchFamily="18" charset="0"/>
                  <a:ea typeface="Cambria Math" panose="02040503050406030204" pitchFamily="18" charset="0"/>
                </a:endParaRPr>
              </a:p>
              <a:p>
                <a:pPr algn="ctr"/>
                <a:endParaRPr lang="en-US" dirty="0">
                  <a:solidFill>
                    <a:srgbClr val="000000"/>
                  </a:solidFill>
                  <a:latin typeface="Cambria Math" panose="02040503050406030204" pitchFamily="18" charset="0"/>
                  <a:ea typeface="Cambria Math" panose="02040503050406030204" pitchFamily="18" charset="0"/>
                </a:endParaRPr>
              </a:p>
              <a:p>
                <a:pPr algn="ctr"/>
                <a:endParaRPr lang="en-US" dirty="0">
                  <a:solidFill>
                    <a:srgbClr val="000000"/>
                  </a:solidFill>
                  <a:latin typeface="Cambria Math" panose="02040503050406030204" pitchFamily="18" charset="0"/>
                  <a:ea typeface="Cambria Math" panose="02040503050406030204" pitchFamily="18" charset="0"/>
                </a:endParaRPr>
              </a:p>
              <a:p>
                <a:pPr algn="ctr"/>
                <a:endParaRPr lang="en-US" dirty="0">
                  <a:solidFill>
                    <a:srgbClr val="000000"/>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m:rPr>
                          <m:sty m:val="p"/>
                        </m:rPr>
                        <a:rPr lang="en-US">
                          <a:solidFill>
                            <a:srgbClr val="000000"/>
                          </a:solidFill>
                          <a:latin typeface="Cambria Math" panose="02040503050406030204" pitchFamily="18" charset="0"/>
                        </a:rPr>
                        <m:t>Represent</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real</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signals</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as</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follows</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v</m:t>
                      </m:r>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rPr>
                            <m:t>t</m:t>
                          </m:r>
                        </m:e>
                      </m:d>
                      <m:r>
                        <a:rPr lang="en-US">
                          <a:solidFill>
                            <a:srgbClr val="000000"/>
                          </a:solidFill>
                          <a:latin typeface="Cambria Math" panose="02040503050406030204" pitchFamily="18" charset="0"/>
                        </a:rPr>
                        <m:t>=</m:t>
                      </m:r>
                      <m:r>
                        <m:rPr>
                          <m:sty m:val="p"/>
                        </m:rPr>
                        <a:rPr lang="en-US" b="0" i="0" smtClean="0">
                          <a:solidFill>
                            <a:srgbClr val="000000"/>
                          </a:solidFill>
                          <a:latin typeface="Cambria Math" panose="02040503050406030204" pitchFamily="18" charset="0"/>
                        </a:rPr>
                        <m:t>r</m:t>
                      </m:r>
                      <m:func>
                        <m:funcPr>
                          <m:ctrlPr>
                            <a:rPr lang="en-US" i="1">
                              <a:solidFill>
                                <a:srgbClr val="000000"/>
                              </a:solidFill>
                              <a:latin typeface="Cambria Math" panose="02040503050406030204" pitchFamily="18" charset="0"/>
                              <a:ea typeface="Cambria Math" panose="02040503050406030204" pitchFamily="18" charset="0"/>
                            </a:rPr>
                          </m:ctrlPr>
                        </m:funcPr>
                        <m:fName>
                          <m:r>
                            <m:rPr>
                              <m:sty m:val="p"/>
                            </m:rPr>
                            <a:rPr lang="en-US">
                              <a:solidFill>
                                <a:srgbClr val="000000"/>
                              </a:solidFill>
                              <a:latin typeface="Cambria Math" panose="02040503050406030204" pitchFamily="18" charset="0"/>
                              <a:ea typeface="Cambria Math" panose="02040503050406030204" pitchFamily="18" charset="0"/>
                            </a:rPr>
                            <m:t>cos</m:t>
                          </m:r>
                        </m:fName>
                        <m:e>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ωt</m:t>
                              </m:r>
                              <m:r>
                                <a:rPr lang="en-US">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θ</m:t>
                                  </m:r>
                                </m:e>
                                <m:sub>
                                  <m:r>
                                    <a:rPr lang="en-US">
                                      <a:solidFill>
                                        <a:srgbClr val="000000"/>
                                      </a:solidFill>
                                      <a:latin typeface="Cambria Math" panose="02040503050406030204" pitchFamily="18" charset="0"/>
                                      <a:ea typeface="Cambria Math" panose="02040503050406030204" pitchFamily="18" charset="0"/>
                                    </a:rPr>
                                    <m:t>0</m:t>
                                  </m:r>
                                </m:sub>
                              </m:sSub>
                            </m:e>
                          </m:d>
                          <m:r>
                            <a:rPr lang="en-US">
                              <a:solidFill>
                                <a:srgbClr val="000000"/>
                              </a:solidFill>
                              <a:latin typeface="Cambria Math" panose="02040503050406030204" pitchFamily="18" charset="0"/>
                              <a:ea typeface="Cambria Math" panose="02040503050406030204" pitchFamily="18" charset="0"/>
                            </a:rPr>
                            <m:t>=</m:t>
                          </m:r>
                        </m:e>
                      </m:func>
                      <m:r>
                        <a:rPr lang="en-US" i="1">
                          <a:solidFill>
                            <a:srgbClr val="000000"/>
                          </a:solidFill>
                          <a:latin typeface="Cambria Math" panose="02040503050406030204" pitchFamily="18" charset="0"/>
                        </a:rPr>
                        <m:t>ℛ</m:t>
                      </m:r>
                      <m:r>
                        <m:rPr>
                          <m:sty m:val="p"/>
                        </m:rPr>
                        <a:rPr lang="en-US">
                          <a:solidFill>
                            <a:srgbClr val="000000"/>
                          </a:solidFill>
                          <a:latin typeface="Cambria Math" panose="02040503050406030204" pitchFamily="18" charset="0"/>
                        </a:rPr>
                        <m:t>e</m:t>
                      </m:r>
                      <m:d>
                        <m:dPr>
                          <m:begChr m:val="{"/>
                          <m:endChr m:val="}"/>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m:rPr>
                                  <m:sty m:val="p"/>
                                </m:rPr>
                                <a:rPr lang="en-US" b="0" i="0" smtClean="0">
                                  <a:solidFill>
                                    <a:srgbClr val="000000"/>
                                  </a:solidFill>
                                  <a:latin typeface="Cambria Math" panose="02040503050406030204" pitchFamily="18" charset="0"/>
                                </a:rPr>
                                <m:t>r</m:t>
                              </m:r>
                              <m:r>
                                <m:rPr>
                                  <m:sty m:val="p"/>
                                </m:rPr>
                                <a:rPr lang="en-US">
                                  <a:solidFill>
                                    <a:srgbClr val="000000"/>
                                  </a:solidFill>
                                  <a:latin typeface="Cambria Math" panose="02040503050406030204" pitchFamily="18" charset="0"/>
                                </a:rPr>
                                <m:t>e</m:t>
                              </m:r>
                            </m:e>
                            <m:sup>
                              <m:r>
                                <m:rPr>
                                  <m:sty m:val="p"/>
                                </m:rPr>
                                <a:rPr lang="en-US">
                                  <a:solidFill>
                                    <a:srgbClr val="000000"/>
                                  </a:solidFill>
                                  <a:latin typeface="Cambria Math" panose="02040503050406030204" pitchFamily="18" charset="0"/>
                                </a:rPr>
                                <m:t>j</m:t>
                              </m:r>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ωt</m:t>
                                  </m:r>
                                  <m:r>
                                    <a:rPr lang="en-US">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θ</m:t>
                                      </m:r>
                                    </m:e>
                                    <m:sub>
                                      <m:r>
                                        <a:rPr lang="en-US">
                                          <a:solidFill>
                                            <a:srgbClr val="000000"/>
                                          </a:solidFill>
                                          <a:latin typeface="Cambria Math" panose="02040503050406030204" pitchFamily="18" charset="0"/>
                                          <a:ea typeface="Cambria Math" panose="02040503050406030204" pitchFamily="18" charset="0"/>
                                        </a:rPr>
                                        <m:t>0</m:t>
                                      </m:r>
                                    </m:sub>
                                  </m:sSub>
                                </m:e>
                              </m:d>
                            </m:sup>
                          </m:sSup>
                        </m:e>
                      </m:d>
                      <m:r>
                        <a:rPr lang="en-US" i="1">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000000"/>
                  </a:solidFill>
                  <a:latin typeface="Cambria Math" panose="02040503050406030204" pitchFamily="18" charset="0"/>
                  <a:ea typeface="Cambria Math" panose="020405030504060302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49955" y="702127"/>
                <a:ext cx="11661422" cy="5995872"/>
              </a:xfrm>
              <a:prstGeom prst="rect">
                <a:avLst/>
              </a:prstGeom>
              <a:blipFill>
                <a:blip r:embed="rId2"/>
                <a:stretch>
                  <a:fillRect l="-208"/>
                </a:stretch>
              </a:blipFill>
            </p:spPr>
            <p:txBody>
              <a:bodyPr/>
              <a:lstStyle/>
              <a:p>
                <a:r>
                  <a:rPr lang="en-US">
                    <a:noFill/>
                  </a:rPr>
                  <a:t> </a:t>
                </a:r>
              </a:p>
            </p:txBody>
          </p:sp>
        </mc:Fallback>
      </mc:AlternateContent>
      <p:sp>
        <p:nvSpPr>
          <p:cNvPr id="24" name="TextBox 23"/>
          <p:cNvSpPr txBox="1"/>
          <p:nvPr/>
        </p:nvSpPr>
        <p:spPr>
          <a:xfrm>
            <a:off x="2967896" y="5524182"/>
            <a:ext cx="2913717" cy="369332"/>
          </a:xfrm>
          <a:prstGeom prst="rect">
            <a:avLst/>
          </a:prstGeom>
          <a:noFill/>
        </p:spPr>
        <p:txBody>
          <a:bodyPr wrap="square" rtlCol="0">
            <a:spAutoFit/>
          </a:bodyPr>
          <a:lstStyle/>
          <a:p>
            <a:r>
              <a:rPr lang="en-US" dirty="0">
                <a:solidFill>
                  <a:schemeClr val="bg1"/>
                </a:solidFill>
                <a:hlinkClick r:id="rId3"/>
              </a:rPr>
              <a:t>Rotating Phasor Animation</a:t>
            </a:r>
            <a:endParaRPr lang="en-US" dirty="0">
              <a:solidFill>
                <a:schemeClr val="bg1"/>
              </a:solidFill>
            </a:endParaRPr>
          </a:p>
        </p:txBody>
      </p:sp>
      <p:pic>
        <p:nvPicPr>
          <p:cNvPr id="5" name="Picture 4">
            <a:extLst>
              <a:ext uri="{FF2B5EF4-FFF2-40B4-BE49-F238E27FC236}">
                <a16:creationId xmlns:a16="http://schemas.microsoft.com/office/drawing/2014/main" id="{282DA408-8E27-9E93-E462-0F59F83A4F1E}"/>
              </a:ext>
            </a:extLst>
          </p:cNvPr>
          <p:cNvPicPr>
            <a:picLocks noChangeAspect="1"/>
          </p:cNvPicPr>
          <p:nvPr/>
        </p:nvPicPr>
        <p:blipFill>
          <a:blip r:embed="rId4"/>
          <a:stretch>
            <a:fillRect/>
          </a:stretch>
        </p:blipFill>
        <p:spPr>
          <a:xfrm>
            <a:off x="8026999" y="3324225"/>
            <a:ext cx="3357074" cy="2811401"/>
          </a:xfrm>
          <a:prstGeom prst="rect">
            <a:avLst/>
          </a:prstGeom>
        </p:spPr>
      </p:pic>
    </p:spTree>
    <p:extLst>
      <p:ext uri="{BB962C8B-B14F-4D97-AF65-F5344CB8AC3E}">
        <p14:creationId xmlns:p14="http://schemas.microsoft.com/office/powerpoint/2010/main" val="396149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 calcmode="lin" valueType="num">
                                      <p:cBhvr additive="base">
                                        <p:cTn id="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anim calcmode="lin" valueType="num">
                                      <p:cBhvr additive="base">
                                        <p:cTn id="1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10" end="10"/>
                                            </p:txEl>
                                          </p:spTgt>
                                        </p:tgtEl>
                                        <p:attrNameLst>
                                          <p:attrName>style.visibility</p:attrName>
                                        </p:attrNameLst>
                                      </p:cBhvr>
                                      <p:to>
                                        <p:strVal val="visible"/>
                                      </p:to>
                                    </p:set>
                                    <p:anim calcmode="lin" valueType="num">
                                      <p:cBhvr additive="base">
                                        <p:cTn id="15"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 calcmode="lin" valueType="num">
                                      <p:cBhvr additive="base">
                                        <p:cTn id="19"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19" end="19"/>
                                            </p:txEl>
                                          </p:spTgt>
                                        </p:tgtEl>
                                        <p:attrNameLst>
                                          <p:attrName>style.visibility</p:attrName>
                                        </p:attrNameLst>
                                      </p:cBhvr>
                                      <p:to>
                                        <p:strVal val="visible"/>
                                      </p:to>
                                    </p:set>
                                    <p:anim calcmode="lin" valueType="num">
                                      <p:cBhvr additive="base">
                                        <p:cTn id="25" dur="500" fill="hold"/>
                                        <p:tgtEl>
                                          <p:spTgt spid="4">
                                            <p:txEl>
                                              <p:pRg st="19" end="1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9" end="19"/>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1618" y="20305"/>
            <a:ext cx="6557302" cy="659620"/>
          </a:xfrm>
        </p:spPr>
        <p:txBody>
          <a:bodyPr>
            <a:noAutofit/>
          </a:bodyPr>
          <a:lstStyle/>
          <a:p>
            <a:r>
              <a:rPr lang="en-US" sz="4000" dirty="0"/>
              <a:t>Phasor Signal Representation</a:t>
            </a:r>
          </a:p>
        </p:txBody>
      </p:sp>
      <mc:AlternateContent xmlns:mc="http://schemas.openxmlformats.org/markup-compatibility/2006" xmlns:a14="http://schemas.microsoft.com/office/drawing/2010/main">
        <mc:Choice Requires="a14">
          <p:sp>
            <p:nvSpPr>
              <p:cNvPr id="4" name="TextBox 3"/>
              <p:cNvSpPr txBox="1"/>
              <p:nvPr/>
            </p:nvSpPr>
            <p:spPr>
              <a:xfrm>
                <a:off x="519289" y="891491"/>
                <a:ext cx="11480799" cy="539166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en-US" sz="1500" dirty="0">
                  <a:solidFill>
                    <a:schemeClr val="bg1"/>
                  </a:solidFill>
                </a:endParaRPr>
              </a:p>
              <a:p>
                <a:pPr algn="ctr"/>
                <a14:m>
                  <m:oMathPara xmlns:m="http://schemas.openxmlformats.org/officeDocument/2006/math">
                    <m:oMathParaPr>
                      <m:jc m:val="centerGroup"/>
                    </m:oMathParaPr>
                    <m:oMath xmlns:m="http://schemas.openxmlformats.org/officeDocument/2006/math">
                      <m:r>
                        <m:rPr>
                          <m:sty m:val="p"/>
                        </m:rPr>
                        <a:rPr lang="en-US" sz="2000">
                          <a:solidFill>
                            <a:schemeClr val="bg1"/>
                          </a:solidFill>
                          <a:latin typeface="Cambria Math" panose="02040503050406030204" pitchFamily="18" charset="0"/>
                        </a:rPr>
                        <m:t>v</m:t>
                      </m:r>
                      <m:d>
                        <m:dPr>
                          <m:ctrlPr>
                            <a:rPr lang="en-US" sz="2000" i="1">
                              <a:solidFill>
                                <a:schemeClr val="bg1"/>
                              </a:solidFill>
                              <a:latin typeface="Cambria Math" panose="02040503050406030204" pitchFamily="18" charset="0"/>
                            </a:rPr>
                          </m:ctrlPr>
                        </m:dPr>
                        <m:e>
                          <m:r>
                            <m:rPr>
                              <m:sty m:val="p"/>
                            </m:rPr>
                            <a:rPr lang="en-US" sz="2000">
                              <a:solidFill>
                                <a:schemeClr val="bg1"/>
                              </a:solidFill>
                              <a:latin typeface="Cambria Math" panose="02040503050406030204" pitchFamily="18" charset="0"/>
                            </a:rPr>
                            <m:t>t</m:t>
                          </m:r>
                        </m:e>
                      </m:d>
                      <m:r>
                        <a:rPr lang="en-US" sz="2000">
                          <a:solidFill>
                            <a:schemeClr val="bg1"/>
                          </a:solidFill>
                          <a:latin typeface="Cambria Math" panose="02040503050406030204" pitchFamily="18" charset="0"/>
                        </a:rPr>
                        <m:t>=</m:t>
                      </m:r>
                      <m:r>
                        <m:rPr>
                          <m:sty m:val="p"/>
                        </m:rPr>
                        <a:rPr lang="en-US" sz="2000" b="0" i="0" smtClean="0">
                          <a:solidFill>
                            <a:schemeClr val="bg1"/>
                          </a:solidFill>
                          <a:latin typeface="Cambria Math" panose="02040503050406030204" pitchFamily="18" charset="0"/>
                        </a:rPr>
                        <m:t>r</m:t>
                      </m:r>
                      <m:func>
                        <m:funcPr>
                          <m:ctrlPr>
                            <a:rPr lang="en-US" sz="2000" i="1">
                              <a:solidFill>
                                <a:schemeClr val="bg1"/>
                              </a:solidFill>
                              <a:latin typeface="Cambria Math" panose="02040503050406030204" pitchFamily="18" charset="0"/>
                              <a:ea typeface="Cambria Math" panose="02040503050406030204" pitchFamily="18" charset="0"/>
                            </a:rPr>
                          </m:ctrlPr>
                        </m:funcPr>
                        <m:fName>
                          <m:r>
                            <m:rPr>
                              <m:sty m:val="p"/>
                            </m:rPr>
                            <a:rPr lang="en-US" sz="2000">
                              <a:solidFill>
                                <a:schemeClr val="bg1"/>
                              </a:solidFill>
                              <a:latin typeface="Cambria Math" panose="02040503050406030204" pitchFamily="18" charset="0"/>
                              <a:ea typeface="Cambria Math" panose="02040503050406030204" pitchFamily="18" charset="0"/>
                            </a:rPr>
                            <m:t>cos</m:t>
                          </m:r>
                        </m:fName>
                        <m:e>
                          <m:d>
                            <m:dPr>
                              <m:ctrlPr>
                                <a:rPr lang="en-US" sz="2000" i="1">
                                  <a:solidFill>
                                    <a:schemeClr val="bg1"/>
                                  </a:solidFill>
                                  <a:latin typeface="Cambria Math" panose="02040503050406030204" pitchFamily="18" charset="0"/>
                                  <a:ea typeface="Cambria Math" panose="02040503050406030204" pitchFamily="18" charset="0"/>
                                </a:rPr>
                              </m:ctrlPr>
                            </m:dPr>
                            <m:e>
                              <m:r>
                                <m:rPr>
                                  <m:sty m:val="p"/>
                                </m:rPr>
                                <a:rPr lang="en-US" sz="2000">
                                  <a:solidFill>
                                    <a:schemeClr val="bg1"/>
                                  </a:solidFill>
                                  <a:latin typeface="Cambria Math" panose="02040503050406030204" pitchFamily="18" charset="0"/>
                                  <a:ea typeface="Cambria Math" panose="02040503050406030204" pitchFamily="18" charset="0"/>
                                </a:rPr>
                                <m:t>ωt</m:t>
                              </m:r>
                              <m:r>
                                <a:rPr lang="en-US" sz="2000">
                                  <a:solidFill>
                                    <a:schemeClr val="bg1"/>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e>
                          </m:d>
                          <m:r>
                            <a:rPr lang="en-US" sz="2000">
                              <a:solidFill>
                                <a:schemeClr val="bg1"/>
                              </a:solidFill>
                              <a:latin typeface="Cambria Math" panose="02040503050406030204" pitchFamily="18" charset="0"/>
                              <a:ea typeface="Cambria Math" panose="02040503050406030204" pitchFamily="18" charset="0"/>
                            </a:rPr>
                            <m:t>=</m:t>
                          </m:r>
                        </m:e>
                      </m:func>
                      <m:r>
                        <a:rPr lang="en-US" sz="2000" i="1">
                          <a:latin typeface="Cambria Math" panose="02040503050406030204" pitchFamily="18" charset="0"/>
                        </a:rPr>
                        <m:t>ℛ</m:t>
                      </m:r>
                      <m:r>
                        <m:rPr>
                          <m:sty m:val="p"/>
                        </m:rPr>
                        <a:rPr lang="en-US" sz="2000">
                          <a:latin typeface="Cambria Math" panose="02040503050406030204" pitchFamily="18" charset="0"/>
                        </a:rPr>
                        <m:t>e</m:t>
                      </m:r>
                      <m:d>
                        <m:dPr>
                          <m:begChr m:val="{"/>
                          <m:endChr m:val="}"/>
                          <m:ctrlPr>
                            <a:rPr lang="en-US" sz="2000" i="1">
                              <a:solidFill>
                                <a:schemeClr val="bg1"/>
                              </a:solidFill>
                              <a:latin typeface="Cambria Math" panose="02040503050406030204" pitchFamily="18" charset="0"/>
                            </a:rPr>
                          </m:ctrlPr>
                        </m:dPr>
                        <m:e>
                          <m:sSup>
                            <m:sSupPr>
                              <m:ctrlPr>
                                <a:rPr lang="en-US" sz="2000" i="1">
                                  <a:solidFill>
                                    <a:schemeClr val="bg1"/>
                                  </a:solidFill>
                                  <a:latin typeface="Cambria Math" panose="02040503050406030204" pitchFamily="18" charset="0"/>
                                </a:rPr>
                              </m:ctrlPr>
                            </m:sSupPr>
                            <m:e>
                              <m:r>
                                <m:rPr>
                                  <m:sty m:val="p"/>
                                </m:rPr>
                                <a:rPr lang="en-US" sz="2000" b="0" i="0" smtClean="0">
                                  <a:solidFill>
                                    <a:schemeClr val="bg1"/>
                                  </a:solidFill>
                                  <a:latin typeface="Cambria Math" panose="02040503050406030204" pitchFamily="18" charset="0"/>
                                </a:rPr>
                                <m:t>r</m:t>
                              </m:r>
                              <m:r>
                                <m:rPr>
                                  <m:sty m:val="p"/>
                                </m:rPr>
                                <a:rPr lang="en-US" sz="2000">
                                  <a:solidFill>
                                    <a:schemeClr val="bg1"/>
                                  </a:solidFill>
                                  <a:latin typeface="Cambria Math" panose="02040503050406030204" pitchFamily="18" charset="0"/>
                                </a:rPr>
                                <m:t>e</m:t>
                              </m:r>
                            </m:e>
                            <m:sup>
                              <m:r>
                                <m:rPr>
                                  <m:sty m:val="p"/>
                                </m:rPr>
                                <a:rPr lang="en-US" sz="2000">
                                  <a:solidFill>
                                    <a:schemeClr val="bg1"/>
                                  </a:solidFill>
                                  <a:latin typeface="Cambria Math" panose="02040503050406030204" pitchFamily="18" charset="0"/>
                                </a:rPr>
                                <m:t>j</m:t>
                              </m:r>
                              <m:d>
                                <m:dPr>
                                  <m:ctrlPr>
                                    <a:rPr lang="en-US" sz="2000" i="1">
                                      <a:solidFill>
                                        <a:schemeClr val="bg1"/>
                                      </a:solidFill>
                                      <a:latin typeface="Cambria Math" panose="02040503050406030204" pitchFamily="18" charset="0"/>
                                    </a:rPr>
                                  </m:ctrlPr>
                                </m:dPr>
                                <m:e>
                                  <m:r>
                                    <m:rPr>
                                      <m:sty m:val="p"/>
                                    </m:rPr>
                                    <a:rPr lang="en-US" sz="2000">
                                      <a:solidFill>
                                        <a:schemeClr val="bg1"/>
                                      </a:solidFill>
                                      <a:latin typeface="Cambria Math" panose="02040503050406030204" pitchFamily="18" charset="0"/>
                                      <a:ea typeface="Cambria Math" panose="02040503050406030204" pitchFamily="18" charset="0"/>
                                    </a:rPr>
                                    <m:t>ωt</m:t>
                                  </m:r>
                                  <m:r>
                                    <a:rPr lang="en-US" sz="2000">
                                      <a:solidFill>
                                        <a:schemeClr val="bg1"/>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e>
                              </m:d>
                            </m:sup>
                          </m:sSup>
                        </m:e>
                      </m:d>
                      <m:r>
                        <a:rPr lang="en-US" sz="2000" b="0" i="1" smtClean="0">
                          <a:solidFill>
                            <a:srgbClr val="000000"/>
                          </a:solidFill>
                          <a:latin typeface="Cambria Math" panose="02040503050406030204" pitchFamily="18" charset="0"/>
                          <a:ea typeface="Cambria Math" panose="02040503050406030204" pitchFamily="18" charset="0"/>
                        </a:rPr>
                        <m:t>.</m:t>
                      </m:r>
                    </m:oMath>
                  </m:oMathPara>
                </a14:m>
                <a:endParaRPr lang="en-US" sz="2000" dirty="0">
                  <a:solidFill>
                    <a:schemeClr val="bg1"/>
                  </a:solidFill>
                </a:endParaRPr>
              </a:p>
              <a:p>
                <a:pPr algn="ctr"/>
                <a:endParaRPr lang="en-US" sz="2000" dirty="0">
                  <a:solidFill>
                    <a:schemeClr val="bg1"/>
                  </a:solidFill>
                </a:endParaRPr>
              </a:p>
              <a:p>
                <a:pPr algn="ctr"/>
                <a14:m>
                  <m:oMathPara xmlns:m="http://schemas.openxmlformats.org/officeDocument/2006/math">
                    <m:oMathParaPr>
                      <m:jc m:val="centerGroup"/>
                    </m:oMathParaPr>
                    <m:oMath xmlns:m="http://schemas.openxmlformats.org/officeDocument/2006/math">
                      <m:sSup>
                        <m:sSupPr>
                          <m:ctrlPr>
                            <a:rPr lang="en-US" sz="2000" i="1">
                              <a:solidFill>
                                <a:schemeClr val="bg1"/>
                              </a:solidFill>
                              <a:latin typeface="Cambria Math" panose="02040503050406030204" pitchFamily="18" charset="0"/>
                            </a:rPr>
                          </m:ctrlPr>
                        </m:sSupPr>
                        <m:e>
                          <m:r>
                            <m:rPr>
                              <m:sty m:val="p"/>
                            </m:rPr>
                            <a:rPr lang="en-US" sz="2000" b="0" i="0" smtClean="0">
                              <a:solidFill>
                                <a:schemeClr val="bg1"/>
                              </a:solidFill>
                              <a:latin typeface="Cambria Math" panose="02040503050406030204" pitchFamily="18" charset="0"/>
                            </a:rPr>
                            <m:t>r</m:t>
                          </m:r>
                          <m:r>
                            <m:rPr>
                              <m:sty m:val="p"/>
                            </m:rPr>
                            <a:rPr lang="en-US" sz="2000">
                              <a:solidFill>
                                <a:schemeClr val="bg1"/>
                              </a:solidFill>
                              <a:latin typeface="Cambria Math" panose="02040503050406030204" pitchFamily="18" charset="0"/>
                            </a:rPr>
                            <m:t>e</m:t>
                          </m:r>
                        </m:e>
                        <m:sup>
                          <m:r>
                            <m:rPr>
                              <m:sty m:val="p"/>
                            </m:rPr>
                            <a:rPr lang="en-US" sz="2000">
                              <a:solidFill>
                                <a:schemeClr val="bg1"/>
                              </a:solidFill>
                              <a:latin typeface="Cambria Math" panose="02040503050406030204" pitchFamily="18" charset="0"/>
                            </a:rPr>
                            <m:t>j</m:t>
                          </m:r>
                          <m:d>
                            <m:dPr>
                              <m:ctrlPr>
                                <a:rPr lang="en-US" sz="2000" i="1">
                                  <a:solidFill>
                                    <a:schemeClr val="bg1"/>
                                  </a:solidFill>
                                  <a:latin typeface="Cambria Math" panose="02040503050406030204" pitchFamily="18" charset="0"/>
                                </a:rPr>
                              </m:ctrlPr>
                            </m:dPr>
                            <m:e>
                              <m:r>
                                <m:rPr>
                                  <m:sty m:val="p"/>
                                </m:rPr>
                                <a:rPr lang="en-US" sz="2000">
                                  <a:solidFill>
                                    <a:schemeClr val="bg1"/>
                                  </a:solidFill>
                                  <a:latin typeface="Cambria Math" panose="02040503050406030204" pitchFamily="18" charset="0"/>
                                  <a:ea typeface="Cambria Math" panose="02040503050406030204" pitchFamily="18" charset="0"/>
                                </a:rPr>
                                <m:t>ωt</m:t>
                              </m:r>
                              <m:r>
                                <a:rPr lang="en-US" sz="2000">
                                  <a:solidFill>
                                    <a:schemeClr val="bg1"/>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e>
                          </m:d>
                        </m:sup>
                      </m:sSup>
                      <m:r>
                        <a:rPr lang="en-US" sz="2000">
                          <a:solidFill>
                            <a:schemeClr val="bg1"/>
                          </a:solidFill>
                          <a:latin typeface="Cambria Math" panose="02040503050406030204" pitchFamily="18" charset="0"/>
                          <a:ea typeface="Cambria Math" panose="02040503050406030204" pitchFamily="18" charset="0"/>
                        </a:rPr>
                        <m:t>=</m:t>
                      </m:r>
                      <m:sSup>
                        <m:sSupPr>
                          <m:ctrlPr>
                            <a:rPr lang="en-US" sz="2000" i="1">
                              <a:solidFill>
                                <a:schemeClr val="bg1"/>
                              </a:solidFill>
                              <a:latin typeface="Cambria Math" panose="02040503050406030204" pitchFamily="18" charset="0"/>
                            </a:rPr>
                          </m:ctrlPr>
                        </m:sSupPr>
                        <m:e>
                          <m:r>
                            <m:rPr>
                              <m:sty m:val="p"/>
                            </m:rPr>
                            <a:rPr lang="en-US" sz="2000" b="0" i="0" smtClean="0">
                              <a:solidFill>
                                <a:schemeClr val="bg1"/>
                              </a:solidFill>
                              <a:latin typeface="Cambria Math" panose="02040503050406030204" pitchFamily="18" charset="0"/>
                            </a:rPr>
                            <m:t>r</m:t>
                          </m:r>
                          <m:r>
                            <m:rPr>
                              <m:sty m:val="p"/>
                            </m:rPr>
                            <a:rPr lang="en-US" sz="2000">
                              <a:solidFill>
                                <a:schemeClr val="bg1"/>
                              </a:solidFill>
                              <a:latin typeface="Cambria Math" panose="02040503050406030204" pitchFamily="18" charset="0"/>
                            </a:rPr>
                            <m:t>e</m:t>
                          </m:r>
                        </m:e>
                        <m:sup>
                          <m:r>
                            <m:rPr>
                              <m:sty m:val="p"/>
                            </m:rPr>
                            <a:rPr lang="en-US" sz="2000">
                              <a:solidFill>
                                <a:schemeClr val="bg1"/>
                              </a:solidFill>
                              <a:latin typeface="Cambria Math" panose="02040503050406030204" pitchFamily="18" charset="0"/>
                            </a:rPr>
                            <m:t>j</m:t>
                          </m:r>
                          <m:r>
                            <a:rPr lang="en-US" sz="2000" i="1">
                              <a:solidFill>
                                <a:srgbClr val="000000"/>
                              </a:solidFill>
                              <a:latin typeface="Cambria Math" panose="02040503050406030204" pitchFamily="18" charset="0"/>
                              <a:ea typeface="Cambria Math" panose="02040503050406030204" pitchFamily="18" charset="0"/>
                            </a:rPr>
                            <m:t>∅</m:t>
                          </m:r>
                        </m:sup>
                      </m:sSup>
                      <m:sSup>
                        <m:sSupPr>
                          <m:ctrlPr>
                            <a:rPr lang="en-US" sz="2000" i="1">
                              <a:solidFill>
                                <a:schemeClr val="bg1"/>
                              </a:solidFill>
                              <a:latin typeface="Cambria Math" panose="02040503050406030204" pitchFamily="18" charset="0"/>
                            </a:rPr>
                          </m:ctrlPr>
                        </m:sSupPr>
                        <m:e>
                          <m:r>
                            <m:rPr>
                              <m:sty m:val="p"/>
                            </m:rPr>
                            <a:rPr lang="en-US" sz="2000">
                              <a:solidFill>
                                <a:schemeClr val="bg1"/>
                              </a:solidFill>
                              <a:latin typeface="Cambria Math" panose="02040503050406030204" pitchFamily="18" charset="0"/>
                            </a:rPr>
                            <m:t>e</m:t>
                          </m:r>
                        </m:e>
                        <m:sup>
                          <m:r>
                            <m:rPr>
                              <m:sty m:val="p"/>
                            </m:rPr>
                            <a:rPr lang="en-US" sz="2000">
                              <a:solidFill>
                                <a:schemeClr val="bg1"/>
                              </a:solidFill>
                              <a:latin typeface="Cambria Math" panose="02040503050406030204" pitchFamily="18" charset="0"/>
                            </a:rPr>
                            <m:t>j</m:t>
                          </m:r>
                          <m:r>
                            <m:rPr>
                              <m:sty m:val="p"/>
                            </m:rPr>
                            <a:rPr lang="en-US" sz="2000">
                              <a:solidFill>
                                <a:schemeClr val="bg1"/>
                              </a:solidFill>
                              <a:latin typeface="Cambria Math" panose="02040503050406030204" pitchFamily="18" charset="0"/>
                              <a:ea typeface="Cambria Math" panose="02040503050406030204" pitchFamily="18" charset="0"/>
                            </a:rPr>
                            <m:t>ωt</m:t>
                          </m:r>
                        </m:sup>
                      </m:sSup>
                      <m:r>
                        <a:rPr lang="en-US" sz="2000" b="0" i="1" smtClean="0">
                          <a:solidFill>
                            <a:schemeClr val="bg1"/>
                          </a:solidFill>
                          <a:latin typeface="Cambria Math" panose="02040503050406030204" pitchFamily="18" charset="0"/>
                          <a:ea typeface="Cambria Math" panose="02040503050406030204" pitchFamily="18" charset="0"/>
                        </a:rPr>
                        <m:t>.</m:t>
                      </m:r>
                    </m:oMath>
                  </m:oMathPara>
                </a14:m>
                <a:endParaRPr lang="en-US" sz="2000" dirty="0">
                  <a:solidFill>
                    <a:schemeClr val="bg1"/>
                  </a:solidFill>
                </a:endParaRPr>
              </a:p>
              <a:p>
                <a:pPr algn="ctr"/>
                <a:endParaRPr lang="en-US" sz="2000" dirty="0">
                  <a:solidFill>
                    <a:schemeClr val="bg1"/>
                  </a:solidFill>
                </a:endParaRPr>
              </a:p>
              <a:p>
                <a:pPr algn="ctr"/>
                <a14:m>
                  <m:oMathPara xmlns:m="http://schemas.openxmlformats.org/officeDocument/2006/math">
                    <m:oMathParaPr>
                      <m:jc m:val="centerGroup"/>
                    </m:oMathParaPr>
                    <m:oMath xmlns:m="http://schemas.openxmlformats.org/officeDocument/2006/math">
                      <m:r>
                        <m:rPr>
                          <m:sty m:val="p"/>
                        </m:rPr>
                        <a:rPr lang="en-US" sz="2000">
                          <a:solidFill>
                            <a:schemeClr val="bg1"/>
                          </a:solidFill>
                          <a:latin typeface="Cambria Math" panose="02040503050406030204" pitchFamily="18" charset="0"/>
                        </a:rPr>
                        <m:t>v</m:t>
                      </m:r>
                      <m:d>
                        <m:dPr>
                          <m:ctrlPr>
                            <a:rPr lang="en-US" sz="2000" i="1">
                              <a:solidFill>
                                <a:schemeClr val="bg1"/>
                              </a:solidFill>
                              <a:latin typeface="Cambria Math" panose="02040503050406030204" pitchFamily="18" charset="0"/>
                            </a:rPr>
                          </m:ctrlPr>
                        </m:dPr>
                        <m:e>
                          <m:r>
                            <m:rPr>
                              <m:sty m:val="p"/>
                            </m:rPr>
                            <a:rPr lang="en-US" sz="2000">
                              <a:solidFill>
                                <a:schemeClr val="bg1"/>
                              </a:solidFill>
                              <a:latin typeface="Cambria Math" panose="02040503050406030204" pitchFamily="18" charset="0"/>
                            </a:rPr>
                            <m:t>t</m:t>
                          </m:r>
                        </m:e>
                      </m:d>
                      <m:r>
                        <a:rPr lang="en-US" sz="2000">
                          <a:solidFill>
                            <a:schemeClr val="bg1"/>
                          </a:solidFill>
                          <a:latin typeface="Cambria Math" panose="02040503050406030204" pitchFamily="18" charset="0"/>
                        </a:rPr>
                        <m:t>=</m:t>
                      </m:r>
                      <m:r>
                        <a:rPr lang="en-US" sz="2000" i="1">
                          <a:latin typeface="Cambria Math" panose="02040503050406030204" pitchFamily="18" charset="0"/>
                        </a:rPr>
                        <m:t>ℛ</m:t>
                      </m:r>
                      <m:r>
                        <m:rPr>
                          <m:sty m:val="p"/>
                        </m:rPr>
                        <a:rPr lang="en-US" sz="2000">
                          <a:latin typeface="Cambria Math" panose="02040503050406030204" pitchFamily="18" charset="0"/>
                        </a:rPr>
                        <m:t>e</m:t>
                      </m:r>
                      <m:d>
                        <m:dPr>
                          <m:begChr m:val="{"/>
                          <m:endChr m:val="}"/>
                          <m:ctrlPr>
                            <a:rPr lang="en-US" sz="2000" i="1">
                              <a:solidFill>
                                <a:schemeClr val="bg1"/>
                              </a:solidFill>
                              <a:latin typeface="Cambria Math" panose="02040503050406030204" pitchFamily="18" charset="0"/>
                            </a:rPr>
                          </m:ctrlPr>
                        </m:dPr>
                        <m:e>
                          <m:sSup>
                            <m:sSupPr>
                              <m:ctrlPr>
                                <a:rPr lang="en-US" sz="2000" i="1">
                                  <a:solidFill>
                                    <a:schemeClr val="bg1"/>
                                  </a:solidFill>
                                  <a:latin typeface="Cambria Math" panose="02040503050406030204" pitchFamily="18" charset="0"/>
                                </a:rPr>
                              </m:ctrlPr>
                            </m:sSupPr>
                            <m:e>
                              <m:r>
                                <m:rPr>
                                  <m:sty m:val="p"/>
                                </m:rPr>
                                <a:rPr lang="en-US" sz="2000" b="0" i="0" smtClean="0">
                                  <a:solidFill>
                                    <a:schemeClr val="bg1"/>
                                  </a:solidFill>
                                  <a:latin typeface="Cambria Math" panose="02040503050406030204" pitchFamily="18" charset="0"/>
                                </a:rPr>
                                <m:t>r</m:t>
                              </m:r>
                              <m:r>
                                <m:rPr>
                                  <m:sty m:val="p"/>
                                </m:rPr>
                                <a:rPr lang="en-US" sz="2000">
                                  <a:solidFill>
                                    <a:schemeClr val="bg1"/>
                                  </a:solidFill>
                                  <a:latin typeface="Cambria Math" panose="02040503050406030204" pitchFamily="18" charset="0"/>
                                </a:rPr>
                                <m:t>e</m:t>
                              </m:r>
                            </m:e>
                            <m:sup>
                              <m:r>
                                <m:rPr>
                                  <m:sty m:val="p"/>
                                </m:rPr>
                                <a:rPr lang="en-US" sz="2000">
                                  <a:solidFill>
                                    <a:schemeClr val="bg1"/>
                                  </a:solidFill>
                                  <a:latin typeface="Cambria Math" panose="02040503050406030204" pitchFamily="18" charset="0"/>
                                </a:rPr>
                                <m:t>j</m:t>
                              </m:r>
                              <m:r>
                                <a:rPr lang="en-US" sz="2000" i="1">
                                  <a:solidFill>
                                    <a:srgbClr val="000000"/>
                                  </a:solidFill>
                                  <a:latin typeface="Cambria Math" panose="02040503050406030204" pitchFamily="18" charset="0"/>
                                  <a:ea typeface="Cambria Math" panose="02040503050406030204" pitchFamily="18" charset="0"/>
                                </a:rPr>
                                <m:t>∅</m:t>
                              </m:r>
                            </m:sup>
                          </m:sSup>
                          <m:sSup>
                            <m:sSupPr>
                              <m:ctrlPr>
                                <a:rPr lang="en-US" sz="2000" i="1">
                                  <a:solidFill>
                                    <a:schemeClr val="bg1"/>
                                  </a:solidFill>
                                  <a:latin typeface="Cambria Math" panose="02040503050406030204" pitchFamily="18" charset="0"/>
                                </a:rPr>
                              </m:ctrlPr>
                            </m:sSupPr>
                            <m:e>
                              <m:r>
                                <m:rPr>
                                  <m:sty m:val="p"/>
                                </m:rPr>
                                <a:rPr lang="en-US" sz="2000">
                                  <a:solidFill>
                                    <a:schemeClr val="bg1"/>
                                  </a:solidFill>
                                  <a:latin typeface="Cambria Math" panose="02040503050406030204" pitchFamily="18" charset="0"/>
                                </a:rPr>
                                <m:t>e</m:t>
                              </m:r>
                            </m:e>
                            <m:sup>
                              <m:r>
                                <m:rPr>
                                  <m:sty m:val="p"/>
                                </m:rPr>
                                <a:rPr lang="en-US" sz="2000">
                                  <a:solidFill>
                                    <a:schemeClr val="bg1"/>
                                  </a:solidFill>
                                  <a:latin typeface="Cambria Math" panose="02040503050406030204" pitchFamily="18" charset="0"/>
                                </a:rPr>
                                <m:t>j</m:t>
                              </m:r>
                              <m:r>
                                <m:rPr>
                                  <m:sty m:val="p"/>
                                </m:rPr>
                                <a:rPr lang="en-US" sz="2000">
                                  <a:solidFill>
                                    <a:schemeClr val="bg1"/>
                                  </a:solidFill>
                                  <a:latin typeface="Cambria Math" panose="02040503050406030204" pitchFamily="18" charset="0"/>
                                  <a:ea typeface="Cambria Math" panose="02040503050406030204" pitchFamily="18" charset="0"/>
                                </a:rPr>
                                <m:t>ωt</m:t>
                              </m:r>
                            </m:sup>
                          </m:sSup>
                        </m:e>
                      </m:d>
                      <m:r>
                        <a:rPr lang="en-US" sz="2000" b="0" i="1" smtClean="0">
                          <a:solidFill>
                            <a:schemeClr val="bg1"/>
                          </a:solidFill>
                          <a:latin typeface="Cambria Math" panose="02040503050406030204" pitchFamily="18" charset="0"/>
                          <a:ea typeface="Cambria Math" panose="02040503050406030204" pitchFamily="18" charset="0"/>
                        </a:rPr>
                        <m:t>.</m:t>
                      </m:r>
                    </m:oMath>
                  </m:oMathPara>
                </a14:m>
                <a:endParaRPr lang="en-US" sz="2000" dirty="0">
                  <a:solidFill>
                    <a:schemeClr val="bg1"/>
                  </a:solidFill>
                </a:endParaRPr>
              </a:p>
              <a:p>
                <a:pPr algn="ctr"/>
                <a:endParaRPr lang="en-US" sz="2000" dirty="0">
                  <a:solidFill>
                    <a:schemeClr val="bg1"/>
                  </a:solidFill>
                </a:endParaRPr>
              </a:p>
              <a:p>
                <a:pPr algn="ctr"/>
                <a14:m>
                  <m:oMath xmlns:m="http://schemas.openxmlformats.org/officeDocument/2006/math">
                    <m:r>
                      <m:rPr>
                        <m:sty m:val="p"/>
                      </m:rPr>
                      <a:rPr lang="en-US" sz="2000">
                        <a:solidFill>
                          <a:schemeClr val="bg1"/>
                        </a:solidFill>
                        <a:latin typeface="Cambria Math" panose="02040503050406030204" pitchFamily="18" charset="0"/>
                      </a:rPr>
                      <m:t>Define</m:t>
                    </m:r>
                    <m:r>
                      <a:rPr lang="en-US" sz="2000">
                        <a:solidFill>
                          <a:schemeClr val="bg1"/>
                        </a:solidFill>
                        <a:latin typeface="Cambria Math" panose="02040503050406030204" pitchFamily="18" charset="0"/>
                      </a:rPr>
                      <m:t>  </m:t>
                    </m:r>
                    <m:r>
                      <a:rPr lang="en-US" sz="2000" b="1" i="0" smtClean="0">
                        <a:solidFill>
                          <a:schemeClr val="bg1"/>
                        </a:solidFill>
                        <a:latin typeface="Cambria Math" panose="02040503050406030204" pitchFamily="18" charset="0"/>
                      </a:rPr>
                      <m:t>𝐕</m:t>
                    </m:r>
                    <m:r>
                      <a:rPr lang="en-US" sz="2000">
                        <a:solidFill>
                          <a:schemeClr val="bg1"/>
                        </a:solidFill>
                        <a:latin typeface="Cambria Math" panose="02040503050406030204" pitchFamily="18" charset="0"/>
                      </a:rPr>
                      <m:t>= </m:t>
                    </m:r>
                    <m:sSup>
                      <m:sSupPr>
                        <m:ctrlPr>
                          <a:rPr lang="en-US" sz="2000" i="1">
                            <a:solidFill>
                              <a:schemeClr val="bg1"/>
                            </a:solidFill>
                            <a:latin typeface="Cambria Math" panose="02040503050406030204" pitchFamily="18" charset="0"/>
                          </a:rPr>
                        </m:ctrlPr>
                      </m:sSupPr>
                      <m:e>
                        <m:r>
                          <m:rPr>
                            <m:sty m:val="p"/>
                          </m:rPr>
                          <a:rPr lang="en-US" sz="2000" b="0" i="0" smtClean="0">
                            <a:solidFill>
                              <a:schemeClr val="bg1"/>
                            </a:solidFill>
                            <a:latin typeface="Cambria Math" panose="02040503050406030204" pitchFamily="18" charset="0"/>
                          </a:rPr>
                          <m:t>r</m:t>
                        </m:r>
                        <m:r>
                          <m:rPr>
                            <m:sty m:val="p"/>
                          </m:rPr>
                          <a:rPr lang="en-US" sz="2000">
                            <a:solidFill>
                              <a:schemeClr val="bg1"/>
                            </a:solidFill>
                            <a:latin typeface="Cambria Math" panose="02040503050406030204" pitchFamily="18" charset="0"/>
                          </a:rPr>
                          <m:t>e</m:t>
                        </m:r>
                      </m:e>
                      <m:sup>
                        <m:r>
                          <m:rPr>
                            <m:sty m:val="p"/>
                          </m:rPr>
                          <a:rPr lang="en-US" sz="2000">
                            <a:solidFill>
                              <a:schemeClr val="bg1"/>
                            </a:solidFill>
                            <a:latin typeface="Cambria Math" panose="02040503050406030204" pitchFamily="18" charset="0"/>
                          </a:rPr>
                          <m:t>j</m:t>
                        </m:r>
                        <m:r>
                          <a:rPr lang="en-US" sz="2000" i="1">
                            <a:solidFill>
                              <a:srgbClr val="000000"/>
                            </a:solidFill>
                            <a:latin typeface="Cambria Math" panose="02040503050406030204" pitchFamily="18" charset="0"/>
                            <a:ea typeface="Cambria Math" panose="02040503050406030204" pitchFamily="18" charset="0"/>
                          </a:rPr>
                          <m:t>∅</m:t>
                        </m:r>
                      </m:sup>
                    </m:sSup>
                  </m:oMath>
                </a14:m>
                <a:r>
                  <a:rPr lang="en-US" sz="2000" i="1" dirty="0">
                    <a:solidFill>
                      <a:schemeClr val="bg1"/>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oMath>
                </a14:m>
                <a:r>
                  <a:rPr lang="en-US" sz="2000" i="1" dirty="0">
                    <a:solidFill>
                      <a:schemeClr val="bg1"/>
                    </a:solidFill>
                    <a:ea typeface="Cambria Math" panose="02040503050406030204" pitchFamily="18" charset="0"/>
                  </a:rPr>
                  <a:t> </a:t>
                </a:r>
                <a:r>
                  <a:rPr lang="en-US" sz="2000" dirty="0">
                    <a:solidFill>
                      <a:schemeClr val="bg1"/>
                    </a:solidFill>
                    <a:ea typeface="Cambria Math" panose="02040503050406030204" pitchFamily="18" charset="0"/>
                  </a:rPr>
                  <a:t>Referred to as a phasor, i.e., phase vector. </a:t>
                </a:r>
              </a:p>
              <a:p>
                <a:pPr algn="ctr"/>
                <a:endParaRPr lang="en-US" sz="2000" dirty="0">
                  <a:solidFill>
                    <a:schemeClr val="bg1"/>
                  </a:solidFill>
                  <a:ea typeface="Cambria Math" panose="02040503050406030204" pitchFamily="18" charset="0"/>
                </a:endParaRPr>
              </a:p>
              <a:p>
                <a:pPr marL="257175" indent="-257175">
                  <a:buFont typeface="Arial" panose="020B0604020202020204" pitchFamily="34" charset="0"/>
                  <a:buChar char="•"/>
                </a:pPr>
                <a:r>
                  <a:rPr lang="en-US" sz="2000" dirty="0">
                    <a:solidFill>
                      <a:schemeClr val="bg1"/>
                    </a:solidFill>
                    <a:ea typeface="Cambria Math" panose="02040503050406030204" pitchFamily="18" charset="0"/>
                  </a:rPr>
                  <a:t>Phasors are complex quantities that are not a function of time.</a:t>
                </a:r>
              </a:p>
              <a:p>
                <a:pPr algn="ctr"/>
                <a:endParaRPr lang="en-US" sz="2000" dirty="0">
                  <a:solidFill>
                    <a:schemeClr val="bg1"/>
                  </a:solidFill>
                  <a:ea typeface="Cambria Math" panose="02040503050406030204" pitchFamily="18" charset="0"/>
                </a:endParaRPr>
              </a:p>
              <a:p>
                <a:pPr marL="257175" indent="-257175">
                  <a:buFont typeface="Arial" panose="020B0604020202020204" pitchFamily="34" charset="0"/>
                  <a:buChar char="•"/>
                </a:pPr>
                <a:r>
                  <a:rPr lang="en-US" sz="2000" dirty="0">
                    <a:solidFill>
                      <a:schemeClr val="bg1"/>
                    </a:solidFill>
                    <a:ea typeface="Cambria Math" panose="02040503050406030204" pitchFamily="18" charset="0"/>
                  </a:rPr>
                  <a:t>Phasors are used in ac steady-state analysis having a single common frequency.</a:t>
                </a:r>
              </a:p>
              <a:p>
                <a:pPr algn="ctr"/>
                <a:endParaRPr lang="en-US" sz="2000" i="1" dirty="0">
                  <a:solidFill>
                    <a:schemeClr val="bg1"/>
                  </a:solidFill>
                  <a:ea typeface="Cambria Math" panose="02040503050406030204" pitchFamily="18" charset="0"/>
                </a:endParaRPr>
              </a:p>
              <a:p>
                <a:pPr algn="ctr"/>
                <a14:m>
                  <m:oMath xmlns:m="http://schemas.openxmlformats.org/officeDocument/2006/math">
                    <m:sSup>
                      <m:sSupPr>
                        <m:ctrlPr>
                          <a:rPr lang="en-US" sz="2000" i="1">
                            <a:solidFill>
                              <a:schemeClr val="bg1"/>
                            </a:solidFill>
                            <a:latin typeface="Cambria Math" panose="02040503050406030204" pitchFamily="18" charset="0"/>
                          </a:rPr>
                        </m:ctrlPr>
                      </m:sSupPr>
                      <m:e>
                        <m:r>
                          <m:rPr>
                            <m:sty m:val="p"/>
                          </m:rPr>
                          <a:rPr lang="en-US" sz="2000" b="0" i="0" smtClean="0">
                            <a:solidFill>
                              <a:schemeClr val="bg1"/>
                            </a:solidFill>
                            <a:latin typeface="Cambria Math" panose="02040503050406030204" pitchFamily="18" charset="0"/>
                          </a:rPr>
                          <m:t>r</m:t>
                        </m:r>
                        <m:r>
                          <m:rPr>
                            <m:sty m:val="p"/>
                          </m:rPr>
                          <a:rPr lang="en-US" sz="2000">
                            <a:solidFill>
                              <a:schemeClr val="bg1"/>
                            </a:solidFill>
                            <a:latin typeface="Cambria Math" panose="02040503050406030204" pitchFamily="18" charset="0"/>
                          </a:rPr>
                          <m:t>e</m:t>
                        </m:r>
                      </m:e>
                      <m:sup>
                        <m:r>
                          <m:rPr>
                            <m:sty m:val="p"/>
                          </m:rPr>
                          <a:rPr lang="en-US" sz="2000">
                            <a:solidFill>
                              <a:schemeClr val="bg1"/>
                            </a:solidFill>
                            <a:latin typeface="Cambria Math" panose="02040503050406030204" pitchFamily="18" charset="0"/>
                          </a:rPr>
                          <m:t>j</m:t>
                        </m:r>
                        <m:r>
                          <a:rPr lang="en-US" sz="2000" i="1">
                            <a:solidFill>
                              <a:srgbClr val="000000"/>
                            </a:solidFill>
                            <a:latin typeface="Cambria Math" panose="02040503050406030204" pitchFamily="18" charset="0"/>
                            <a:ea typeface="Cambria Math" panose="02040503050406030204" pitchFamily="18" charset="0"/>
                          </a:rPr>
                          <m:t>∅</m:t>
                        </m:r>
                      </m:sup>
                    </m:sSup>
                  </m:oMath>
                </a14:m>
                <a:r>
                  <a:rPr lang="en-US" sz="2000" dirty="0"/>
                  <a:t> ↔ </a:t>
                </a:r>
                <a14:m>
                  <m:oMath xmlns:m="http://schemas.openxmlformats.org/officeDocument/2006/math">
                    <m:r>
                      <m:rPr>
                        <m:sty m:val="p"/>
                      </m:rPr>
                      <a:rPr lang="en-US" sz="2000" dirty="0">
                        <a:latin typeface="Cambria Math" panose="02040503050406030204" pitchFamily="18" charset="0"/>
                        <a:ea typeface="Cambria Math" panose="02040503050406030204" pitchFamily="18" charset="0"/>
                      </a:rPr>
                      <m:t>r</m:t>
                    </m:r>
                    <m:r>
                      <a:rPr lang="en-US" sz="2000" i="1">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a:solidFill>
                          <a:schemeClr val="bg1"/>
                        </a:solidFill>
                        <a:latin typeface="Cambria Math" panose="02040503050406030204" pitchFamily="18" charset="0"/>
                        <a:ea typeface="Cambria Math" panose="02040503050406030204" pitchFamily="18" charset="0"/>
                      </a:rPr>
                      <m:t>Phasor</m:t>
                    </m:r>
                    <m:r>
                      <a:rPr lang="en-US" sz="2000">
                        <a:solidFill>
                          <a:schemeClr val="bg1"/>
                        </a:solidFill>
                        <a:latin typeface="Cambria Math" panose="02040503050406030204" pitchFamily="18" charset="0"/>
                        <a:ea typeface="Cambria Math" panose="02040503050406030204" pitchFamily="18" charset="0"/>
                      </a:rPr>
                      <m:t> </m:t>
                    </m:r>
                    <m:r>
                      <m:rPr>
                        <m:sty m:val="p"/>
                      </m:rPr>
                      <a:rPr lang="en-US" sz="2000">
                        <a:solidFill>
                          <a:schemeClr val="bg1"/>
                        </a:solidFill>
                        <a:latin typeface="Cambria Math" panose="02040503050406030204" pitchFamily="18" charset="0"/>
                        <a:ea typeface="Cambria Math" panose="02040503050406030204" pitchFamily="18" charset="0"/>
                      </a:rPr>
                      <m:t>Notation</m:t>
                    </m:r>
                    <m:r>
                      <a:rPr lang="en-US" sz="2000" i="1">
                        <a:solidFill>
                          <a:schemeClr val="bg1"/>
                        </a:solidFill>
                        <a:latin typeface="Cambria Math" panose="02040503050406030204" pitchFamily="18" charset="0"/>
                        <a:ea typeface="Cambria Math" panose="02040503050406030204" pitchFamily="18" charset="0"/>
                      </a:rPr>
                      <m:t>.</m:t>
                    </m:r>
                  </m:oMath>
                </a14:m>
                <a:endParaRPr lang="en-US" sz="2000" dirty="0">
                  <a:solidFill>
                    <a:schemeClr val="bg1"/>
                  </a:solidFill>
                </a:endParaRPr>
              </a:p>
              <a:p>
                <a:pPr algn="ctr"/>
                <a:endParaRPr lang="en-US" sz="2000" dirty="0">
                  <a:solidFill>
                    <a:schemeClr val="bg1"/>
                  </a:solidFill>
                </a:endParaRPr>
              </a:p>
              <a:p>
                <a:pPr algn="ctr"/>
                <a14:m>
                  <m:oMath xmlns:m="http://schemas.openxmlformats.org/officeDocument/2006/math">
                    <m:r>
                      <m:rPr>
                        <m:sty m:val="p"/>
                      </m:rPr>
                      <a:rPr lang="en-US" sz="2000">
                        <a:solidFill>
                          <a:schemeClr val="bg1"/>
                        </a:solidFill>
                        <a:latin typeface="Cambria Math" panose="02040503050406030204" pitchFamily="18" charset="0"/>
                      </a:rPr>
                      <m:t>Then</m:t>
                    </m:r>
                    <m:r>
                      <a:rPr lang="en-US" sz="2000">
                        <a:solidFill>
                          <a:schemeClr val="bg1"/>
                        </a:solidFill>
                        <a:latin typeface="Cambria Math" panose="02040503050406030204" pitchFamily="18" charset="0"/>
                      </a:rPr>
                      <m:t> </m:t>
                    </m:r>
                    <m:r>
                      <m:rPr>
                        <m:sty m:val="p"/>
                      </m:rPr>
                      <a:rPr lang="en-US" sz="2000">
                        <a:solidFill>
                          <a:schemeClr val="bg1"/>
                        </a:solidFill>
                        <a:latin typeface="Cambria Math" panose="02040503050406030204" pitchFamily="18" charset="0"/>
                      </a:rPr>
                      <m:t>v</m:t>
                    </m:r>
                    <m:d>
                      <m:dPr>
                        <m:ctrlPr>
                          <a:rPr lang="en-US" sz="2000" i="1">
                            <a:solidFill>
                              <a:schemeClr val="bg1"/>
                            </a:solidFill>
                            <a:latin typeface="Cambria Math" panose="02040503050406030204" pitchFamily="18" charset="0"/>
                          </a:rPr>
                        </m:ctrlPr>
                      </m:dPr>
                      <m:e>
                        <m:r>
                          <m:rPr>
                            <m:sty m:val="p"/>
                          </m:rPr>
                          <a:rPr lang="en-US" sz="2000">
                            <a:solidFill>
                              <a:schemeClr val="bg1"/>
                            </a:solidFill>
                            <a:latin typeface="Cambria Math" panose="02040503050406030204" pitchFamily="18" charset="0"/>
                          </a:rPr>
                          <m:t>t</m:t>
                        </m:r>
                      </m:e>
                    </m:d>
                    <m:r>
                      <a:rPr lang="en-US" sz="2000">
                        <a:solidFill>
                          <a:schemeClr val="bg1"/>
                        </a:solidFill>
                        <a:latin typeface="Cambria Math" panose="02040503050406030204" pitchFamily="18" charset="0"/>
                      </a:rPr>
                      <m:t>=</m:t>
                    </m:r>
                    <m:r>
                      <a:rPr lang="en-US" sz="2000" i="1">
                        <a:latin typeface="Cambria Math" panose="02040503050406030204" pitchFamily="18" charset="0"/>
                      </a:rPr>
                      <m:t>ℛ</m:t>
                    </m:r>
                    <m:r>
                      <m:rPr>
                        <m:sty m:val="p"/>
                      </m:rPr>
                      <a:rPr lang="en-US" sz="2000">
                        <a:latin typeface="Cambria Math" panose="02040503050406030204" pitchFamily="18" charset="0"/>
                      </a:rPr>
                      <m:t>e</m:t>
                    </m:r>
                    <m:d>
                      <m:dPr>
                        <m:begChr m:val="{"/>
                        <m:endChr m:val="}"/>
                        <m:ctrlPr>
                          <a:rPr lang="en-US" sz="2000" i="1">
                            <a:solidFill>
                              <a:schemeClr val="bg1"/>
                            </a:solidFill>
                            <a:latin typeface="Cambria Math" panose="02040503050406030204" pitchFamily="18" charset="0"/>
                          </a:rPr>
                        </m:ctrlPr>
                      </m:dPr>
                      <m:e>
                        <m:sSup>
                          <m:sSupPr>
                            <m:ctrlPr>
                              <a:rPr lang="en-US" sz="2000" i="1">
                                <a:solidFill>
                                  <a:schemeClr val="bg1"/>
                                </a:solidFill>
                                <a:latin typeface="Cambria Math" panose="02040503050406030204" pitchFamily="18" charset="0"/>
                              </a:rPr>
                            </m:ctrlPr>
                          </m:sSupPr>
                          <m:e>
                            <m:r>
                              <a:rPr lang="en-US" sz="2000" b="1" i="0" smtClean="0">
                                <a:solidFill>
                                  <a:schemeClr val="bg1"/>
                                </a:solidFill>
                                <a:latin typeface="Cambria Math" panose="02040503050406030204" pitchFamily="18" charset="0"/>
                              </a:rPr>
                              <m:t>𝐕</m:t>
                            </m:r>
                            <m:r>
                              <m:rPr>
                                <m:sty m:val="p"/>
                              </m:rPr>
                              <a:rPr lang="en-US" sz="2000">
                                <a:solidFill>
                                  <a:schemeClr val="bg1"/>
                                </a:solidFill>
                                <a:latin typeface="Cambria Math" panose="02040503050406030204" pitchFamily="18" charset="0"/>
                              </a:rPr>
                              <m:t>e</m:t>
                            </m:r>
                          </m:e>
                          <m:sup>
                            <m:r>
                              <m:rPr>
                                <m:sty m:val="p"/>
                              </m:rPr>
                              <a:rPr lang="en-US" sz="2000">
                                <a:solidFill>
                                  <a:schemeClr val="bg1"/>
                                </a:solidFill>
                                <a:latin typeface="Cambria Math" panose="02040503050406030204" pitchFamily="18" charset="0"/>
                              </a:rPr>
                              <m:t>j</m:t>
                            </m:r>
                            <m:r>
                              <m:rPr>
                                <m:sty m:val="p"/>
                              </m:rPr>
                              <a:rPr lang="en-US" sz="2000">
                                <a:solidFill>
                                  <a:schemeClr val="bg1"/>
                                </a:solidFill>
                                <a:latin typeface="Cambria Math" panose="02040503050406030204" pitchFamily="18" charset="0"/>
                                <a:ea typeface="Cambria Math" panose="02040503050406030204" pitchFamily="18" charset="0"/>
                              </a:rPr>
                              <m:t>ωt</m:t>
                            </m:r>
                          </m:sup>
                        </m:sSup>
                      </m:e>
                    </m:d>
                    <m:r>
                      <a:rPr lang="en-US" sz="2000" i="1">
                        <a:solidFill>
                          <a:schemeClr val="bg1"/>
                        </a:solidFill>
                        <a:latin typeface="Cambria Math" panose="02040503050406030204" pitchFamily="18" charset="0"/>
                        <a:ea typeface="Cambria Math" panose="02040503050406030204" pitchFamily="18" charset="0"/>
                      </a:rPr>
                      <m:t>.</m:t>
                    </m:r>
                  </m:oMath>
                </a14:m>
                <a:r>
                  <a:rPr lang="en-US" sz="2000" dirty="0">
                    <a:solidFill>
                      <a:schemeClr val="bg1"/>
                    </a:solidFill>
                    <a:ea typeface="Cambria Math" panose="02040503050406030204" pitchFamily="18" charset="0"/>
                  </a:rPr>
                  <a:t> Where phasor </a:t>
                </a:r>
                <a14:m>
                  <m:oMath xmlns:m="http://schemas.openxmlformats.org/officeDocument/2006/math">
                    <m:r>
                      <a:rPr lang="en-US" sz="2000" b="1" i="0" smtClean="0">
                        <a:solidFill>
                          <a:schemeClr val="bg1"/>
                        </a:solidFill>
                        <a:latin typeface="Cambria Math" panose="02040503050406030204" pitchFamily="18" charset="0"/>
                      </a:rPr>
                      <m:t>𝐕</m:t>
                    </m:r>
                    <m:r>
                      <a:rPr lang="en-US" sz="2000">
                        <a:solidFill>
                          <a:schemeClr val="bg1"/>
                        </a:solidFill>
                        <a:latin typeface="Cambria Math" panose="02040503050406030204" pitchFamily="18" charset="0"/>
                      </a:rPr>
                      <m:t>= </m:t>
                    </m:r>
                    <m:sSup>
                      <m:sSupPr>
                        <m:ctrlPr>
                          <a:rPr lang="en-US" sz="2000" i="1">
                            <a:solidFill>
                              <a:schemeClr val="bg1"/>
                            </a:solidFill>
                            <a:latin typeface="Cambria Math" panose="02040503050406030204" pitchFamily="18" charset="0"/>
                          </a:rPr>
                        </m:ctrlPr>
                      </m:sSupPr>
                      <m:e>
                        <m:r>
                          <m:rPr>
                            <m:sty m:val="p"/>
                          </m:rPr>
                          <a:rPr lang="en-US" sz="2000" b="0" i="0" smtClean="0">
                            <a:solidFill>
                              <a:schemeClr val="bg1"/>
                            </a:solidFill>
                            <a:latin typeface="Cambria Math" panose="02040503050406030204" pitchFamily="18" charset="0"/>
                          </a:rPr>
                          <m:t>r</m:t>
                        </m:r>
                        <m:r>
                          <m:rPr>
                            <m:sty m:val="p"/>
                          </m:rPr>
                          <a:rPr lang="en-US" sz="2000">
                            <a:solidFill>
                              <a:schemeClr val="bg1"/>
                            </a:solidFill>
                            <a:latin typeface="Cambria Math" panose="02040503050406030204" pitchFamily="18" charset="0"/>
                          </a:rPr>
                          <m:t>e</m:t>
                        </m:r>
                      </m:e>
                      <m:sup>
                        <m:r>
                          <m:rPr>
                            <m:sty m:val="p"/>
                          </m:rPr>
                          <a:rPr lang="en-US" sz="2000">
                            <a:solidFill>
                              <a:schemeClr val="bg1"/>
                            </a:solidFill>
                            <a:latin typeface="Cambria Math" panose="02040503050406030204" pitchFamily="18" charset="0"/>
                          </a:rPr>
                          <m:t>j</m:t>
                        </m:r>
                        <m:r>
                          <a:rPr lang="en-US" sz="2000" i="1">
                            <a:solidFill>
                              <a:srgbClr val="000000"/>
                            </a:solidFill>
                            <a:latin typeface="Cambria Math" panose="02040503050406030204" pitchFamily="18" charset="0"/>
                            <a:ea typeface="Cambria Math" panose="02040503050406030204" pitchFamily="18" charset="0"/>
                          </a:rPr>
                          <m:t>∅</m:t>
                        </m:r>
                      </m:sup>
                    </m:sSup>
                  </m:oMath>
                </a14:m>
                <a:r>
                  <a:rPr lang="en-US" sz="2000" dirty="0">
                    <a:solidFill>
                      <a:schemeClr val="bg1"/>
                    </a:solidFill>
                    <a:ea typeface="Cambria Math" panose="02040503050406030204" pitchFamily="18" charset="0"/>
                  </a:rPr>
                  <a:t>.</a:t>
                </a:r>
              </a:p>
              <a:p>
                <a:pPr algn="ctr"/>
                <a:r>
                  <a:rPr lang="en-US" sz="2000" dirty="0">
                    <a:solidFill>
                      <a:schemeClr val="bg1"/>
                    </a:solidFill>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519289" y="891491"/>
                <a:ext cx="11480799" cy="5391669"/>
              </a:xfrm>
              <a:prstGeom prst="rect">
                <a:avLst/>
              </a:prstGeom>
              <a:blipFill>
                <a:blip r:embed="rId2"/>
                <a:stretch>
                  <a:fillRect l="-264"/>
                </a:stretch>
              </a:blipFill>
            </p:spPr>
            <p:txBody>
              <a:bodyPr/>
              <a:lstStyle/>
              <a:p>
                <a:r>
                  <a:rPr lang="en-US">
                    <a:noFill/>
                  </a:rPr>
                  <a:t> </a:t>
                </a:r>
              </a:p>
            </p:txBody>
          </p:sp>
        </mc:Fallback>
      </mc:AlternateContent>
    </p:spTree>
    <p:extLst>
      <p:ext uri="{BB962C8B-B14F-4D97-AF65-F5344CB8AC3E}">
        <p14:creationId xmlns:p14="http://schemas.microsoft.com/office/powerpoint/2010/main" val="396398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 calcmode="lin" valueType="num">
                                      <p:cBhvr additive="base">
                                        <p:cTn id="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anim calcmode="lin" valueType="num">
                                      <p:cBhvr additive="base">
                                        <p:cTn id="1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anim calcmode="lin" valueType="num">
                                      <p:cBhvr additive="base">
                                        <p:cTn id="15"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 calcmode="lin" valueType="num">
                                      <p:cBhvr additive="base">
                                        <p:cTn id="19"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3" end="1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15" end="15"/>
                                            </p:txEl>
                                          </p:spTgt>
                                        </p:tgtEl>
                                        <p:attrNameLst>
                                          <p:attrName>style.visibility</p:attrName>
                                        </p:attrNameLst>
                                      </p:cBhvr>
                                      <p:to>
                                        <p:strVal val="visible"/>
                                      </p:to>
                                    </p:set>
                                    <p:anim calcmode="lin" valueType="num">
                                      <p:cBhvr additive="base">
                                        <p:cTn id="23"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15" end="1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16" end="16"/>
                                            </p:txEl>
                                          </p:spTgt>
                                        </p:tgtEl>
                                        <p:attrNameLst>
                                          <p:attrName>style.visibility</p:attrName>
                                        </p:attrNameLst>
                                      </p:cBhvr>
                                      <p:to>
                                        <p:strVal val="visible"/>
                                      </p:to>
                                    </p:set>
                                    <p:anim calcmode="lin" valueType="num">
                                      <p:cBhvr additive="base">
                                        <p:cTn id="27"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3961" y="8836"/>
            <a:ext cx="5097779" cy="563880"/>
          </a:xfrm>
        </p:spPr>
        <p:txBody>
          <a:bodyPr>
            <a:noAutofit/>
          </a:bodyPr>
          <a:lstStyle/>
          <a:p>
            <a:r>
              <a:rPr lang="en-US" sz="4000" dirty="0"/>
              <a:t>Phasor – (Phase Vector)</a:t>
            </a:r>
          </a:p>
        </p:txBody>
      </p:sp>
      <p:sp>
        <p:nvSpPr>
          <p:cNvPr id="4" name="Rectangle 3"/>
          <p:cNvSpPr/>
          <p:nvPr/>
        </p:nvSpPr>
        <p:spPr>
          <a:xfrm>
            <a:off x="474133" y="749604"/>
            <a:ext cx="11379200" cy="5355312"/>
          </a:xfrm>
          <a:prstGeom prst="rect">
            <a:avLst/>
          </a:prstGeom>
          <a:solidFill>
            <a:schemeClr val="tx1">
              <a:lumMod val="95000"/>
            </a:schemeClr>
          </a:solidFill>
          <a:ln w="57150">
            <a:solidFill>
              <a:schemeClr val="accent1"/>
            </a:solidFill>
          </a:ln>
        </p:spPr>
        <p:txBody>
          <a:bodyPr wrap="square">
            <a:spAutoFit/>
          </a:bodyPr>
          <a:lstStyle/>
          <a:p>
            <a:pPr marL="214313" indent="-214313">
              <a:buFont typeface="Arial" panose="020B0604020202020204" pitchFamily="34" charset="0"/>
              <a:buChar char="•"/>
            </a:pPr>
            <a:r>
              <a:rPr lang="en-US" dirty="0">
                <a:solidFill>
                  <a:srgbClr val="000000"/>
                </a:solidFill>
                <a:latin typeface="Cambria" panose="02040503050406030204"/>
              </a:rPr>
              <a:t>Phasor – amplitude and phase of a given</a:t>
            </a:r>
          </a:p>
          <a:p>
            <a:r>
              <a:rPr lang="en-US" dirty="0">
                <a:solidFill>
                  <a:srgbClr val="000000"/>
                </a:solidFill>
                <a:latin typeface="Cambria" panose="02040503050406030204"/>
              </a:rPr>
              <a:t>sinusoidal waveform.</a:t>
            </a:r>
          </a:p>
          <a:p>
            <a:endParaRPr lang="en-US" dirty="0">
              <a:solidFill>
                <a:srgbClr val="000000"/>
              </a:solidFill>
              <a:latin typeface="Cambria" panose="02040503050406030204"/>
            </a:endParaRPr>
          </a:p>
          <a:p>
            <a:pPr marL="214313" indent="-214313">
              <a:buFont typeface="Arial" panose="020B0604020202020204" pitchFamily="34" charset="0"/>
              <a:buChar char="•"/>
            </a:pPr>
            <a:r>
              <a:rPr lang="en-US" dirty="0">
                <a:solidFill>
                  <a:srgbClr val="000000"/>
                </a:solidFill>
                <a:latin typeface="Cambria" panose="02040503050406030204"/>
              </a:rPr>
              <a:t>Different spelling that Star Trek </a:t>
            </a:r>
            <a:r>
              <a:rPr lang="en-US" dirty="0" err="1">
                <a:solidFill>
                  <a:srgbClr val="000000"/>
                </a:solidFill>
                <a:latin typeface="Cambria" panose="02040503050406030204"/>
              </a:rPr>
              <a:t>Phaser</a:t>
            </a:r>
            <a:r>
              <a:rPr lang="en-US" dirty="0">
                <a:solidFill>
                  <a:srgbClr val="000000"/>
                </a:solidFill>
                <a:latin typeface="Cambria" panose="02040503050406030204"/>
              </a:rPr>
              <a:t>.</a:t>
            </a:r>
          </a:p>
          <a:p>
            <a:pPr marL="214313" indent="-214313">
              <a:buFont typeface="Arial" panose="020B0604020202020204" pitchFamily="34" charset="0"/>
              <a:buChar char="•"/>
            </a:pPr>
            <a:endParaRPr lang="en-US" dirty="0">
              <a:solidFill>
                <a:srgbClr val="000000"/>
              </a:solidFill>
              <a:latin typeface="Cambria" panose="02040503050406030204"/>
            </a:endParaRPr>
          </a:p>
          <a:p>
            <a:pPr marL="214313" indent="-214313">
              <a:buFont typeface="Arial" panose="020B0604020202020204" pitchFamily="34" charset="0"/>
              <a:buChar char="•"/>
            </a:pPr>
            <a:r>
              <a:rPr lang="en-US" dirty="0">
                <a:solidFill>
                  <a:srgbClr val="000000"/>
                </a:solidFill>
                <a:latin typeface="Cambria" panose="02040503050406030204"/>
              </a:rPr>
              <a:t>Phasors referred to as </a:t>
            </a:r>
            <a:r>
              <a:rPr lang="en-US" dirty="0" err="1">
                <a:solidFill>
                  <a:srgbClr val="000000"/>
                </a:solidFill>
                <a:latin typeface="Cambria" panose="02040503050406030204"/>
              </a:rPr>
              <a:t>Sinors</a:t>
            </a:r>
            <a:r>
              <a:rPr lang="en-US" dirty="0">
                <a:solidFill>
                  <a:srgbClr val="000000"/>
                </a:solidFill>
                <a:latin typeface="Cambria" panose="02040503050406030204"/>
              </a:rPr>
              <a:t> by some authors, </a:t>
            </a:r>
          </a:p>
          <a:p>
            <a:r>
              <a:rPr lang="en-US" dirty="0">
                <a:solidFill>
                  <a:srgbClr val="000000"/>
                </a:solidFill>
                <a:latin typeface="Cambria" panose="02040503050406030204"/>
              </a:rPr>
              <a:t>although the term </a:t>
            </a:r>
            <a:r>
              <a:rPr lang="en-US" dirty="0" err="1">
                <a:solidFill>
                  <a:srgbClr val="000000"/>
                </a:solidFill>
                <a:latin typeface="Cambria" panose="02040503050406030204"/>
              </a:rPr>
              <a:t>sinor</a:t>
            </a:r>
            <a:r>
              <a:rPr lang="en-US" dirty="0">
                <a:solidFill>
                  <a:srgbClr val="000000"/>
                </a:solidFill>
                <a:latin typeface="Cambria" panose="02040503050406030204"/>
              </a:rPr>
              <a:t> is considered outdated.</a:t>
            </a:r>
          </a:p>
          <a:p>
            <a:endParaRPr lang="en-US" dirty="0">
              <a:solidFill>
                <a:srgbClr val="000000"/>
              </a:solidFill>
              <a:latin typeface="Cambria" panose="02040503050406030204"/>
            </a:endParaRPr>
          </a:p>
          <a:p>
            <a:pPr marL="214313" indent="-214313">
              <a:buFont typeface="Arial" panose="020B0604020202020204" pitchFamily="34" charset="0"/>
              <a:buChar char="•"/>
            </a:pPr>
            <a:r>
              <a:rPr lang="en-US" dirty="0">
                <a:solidFill>
                  <a:srgbClr val="000000"/>
                </a:solidFill>
                <a:latin typeface="Cambria" panose="02040503050406030204"/>
              </a:rPr>
              <a:t>Phasor is a complex number representing</a:t>
            </a:r>
          </a:p>
          <a:p>
            <a:r>
              <a:rPr lang="en-US" dirty="0">
                <a:solidFill>
                  <a:srgbClr val="000000"/>
                </a:solidFill>
                <a:latin typeface="Cambria" panose="02040503050406030204"/>
              </a:rPr>
              <a:t>magnitude (amplitude) and phase of a cosine </a:t>
            </a:r>
          </a:p>
          <a:p>
            <a:r>
              <a:rPr lang="en-US" dirty="0">
                <a:solidFill>
                  <a:srgbClr val="000000"/>
                </a:solidFill>
                <a:latin typeface="Cambria" panose="02040503050406030204"/>
              </a:rPr>
              <a:t>waveform with respect to a reference cosine </a:t>
            </a:r>
          </a:p>
          <a:p>
            <a:r>
              <a:rPr lang="en-US" dirty="0">
                <a:solidFill>
                  <a:srgbClr val="000000"/>
                </a:solidFill>
                <a:latin typeface="Cambria" panose="02040503050406030204"/>
              </a:rPr>
              <a:t>waveform.</a:t>
            </a:r>
          </a:p>
          <a:p>
            <a:endParaRPr lang="en-US" dirty="0">
              <a:solidFill>
                <a:srgbClr val="000000"/>
              </a:solidFill>
              <a:latin typeface="Cambria" panose="02040503050406030204"/>
            </a:endParaRPr>
          </a:p>
          <a:p>
            <a:pPr marL="214313" indent="-214313">
              <a:buFont typeface="Arial" panose="020B0604020202020204" pitchFamily="34" charset="0"/>
              <a:buChar char="•"/>
            </a:pPr>
            <a:r>
              <a:rPr lang="en-US" dirty="0">
                <a:solidFill>
                  <a:srgbClr val="000000"/>
                </a:solidFill>
                <a:latin typeface="Cambria" panose="02040503050406030204"/>
              </a:rPr>
              <a:t>Can add, subtract, multiply and divide phasors</a:t>
            </a:r>
          </a:p>
          <a:p>
            <a:r>
              <a:rPr lang="en-US" dirty="0">
                <a:solidFill>
                  <a:srgbClr val="000000"/>
                </a:solidFill>
                <a:latin typeface="Cambria" panose="02040503050406030204"/>
              </a:rPr>
              <a:t>when they are all of the same frequency.</a:t>
            </a:r>
          </a:p>
          <a:p>
            <a:pPr marL="214313" indent="-214313">
              <a:buFont typeface="Arial" panose="020B0604020202020204" pitchFamily="34" charset="0"/>
              <a:buChar char="•"/>
            </a:pPr>
            <a:endParaRPr lang="en-US" dirty="0">
              <a:solidFill>
                <a:srgbClr val="000000"/>
              </a:solidFill>
              <a:latin typeface="Cambria" panose="02040503050406030204"/>
            </a:endParaRPr>
          </a:p>
          <a:p>
            <a:pPr marL="214313" indent="-214313">
              <a:buFont typeface="Arial" panose="020B0604020202020204" pitchFamily="34" charset="0"/>
              <a:buChar char="•"/>
            </a:pPr>
            <a:r>
              <a:rPr lang="en-US" dirty="0">
                <a:solidFill>
                  <a:srgbClr val="000000"/>
                </a:solidFill>
                <a:latin typeface="Cambria" panose="02040503050406030204"/>
              </a:rPr>
              <a:t>Assign an angle of zero to a reference cosine waveform, which is usually the AC power source of the circuit.</a:t>
            </a:r>
          </a:p>
          <a:p>
            <a:pPr marL="214313" indent="-214313">
              <a:buFont typeface="Arial" panose="020B0604020202020204" pitchFamily="34" charset="0"/>
              <a:buChar char="•"/>
            </a:pPr>
            <a:endParaRPr lang="en-US" dirty="0">
              <a:solidFill>
                <a:srgbClr val="000000"/>
              </a:solidFill>
              <a:latin typeface="Cambria" panose="02040503050406030204"/>
            </a:endParaRPr>
          </a:p>
          <a:p>
            <a:pPr marL="214313" indent="-214313">
              <a:buFont typeface="Arial" panose="020B0604020202020204" pitchFamily="34" charset="0"/>
              <a:buChar char="•"/>
            </a:pPr>
            <a:r>
              <a:rPr lang="en-US" dirty="0">
                <a:solidFill>
                  <a:srgbClr val="000000"/>
                </a:solidFill>
                <a:latin typeface="Cambria" panose="02040503050406030204"/>
              </a:rPr>
              <a:t>Ohm’s law applies for AC circuits with L’s and C’s if phasors are used to keep track of phase differences.</a:t>
            </a:r>
          </a:p>
        </p:txBody>
      </p:sp>
      <p:grpSp>
        <p:nvGrpSpPr>
          <p:cNvPr id="24" name="Group 23"/>
          <p:cNvGrpSpPr/>
          <p:nvPr/>
        </p:nvGrpSpPr>
        <p:grpSpPr>
          <a:xfrm>
            <a:off x="6811440" y="964789"/>
            <a:ext cx="3733832" cy="2905547"/>
            <a:chOff x="4795806" y="3584376"/>
            <a:chExt cx="3733832" cy="2905547"/>
          </a:xfrm>
        </p:grpSpPr>
        <p:cxnSp>
          <p:nvCxnSpPr>
            <p:cNvPr id="45" name="Straight Arrow Connector 44"/>
            <p:cNvCxnSpPr/>
            <p:nvPr/>
          </p:nvCxnSpPr>
          <p:spPr>
            <a:xfrm>
              <a:off x="5207958" y="5154902"/>
              <a:ext cx="1680297" cy="7212"/>
            </a:xfrm>
            <a:prstGeom prst="straightConnector1">
              <a:avLst/>
            </a:prstGeom>
            <a:ln w="19050">
              <a:solidFill>
                <a:schemeClr val="bg1"/>
              </a:solidFill>
              <a:headEnd type="none"/>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p:nvPr/>
          </p:nvCxnSpPr>
          <p:spPr>
            <a:xfrm flipV="1">
              <a:off x="5211254" y="3819885"/>
              <a:ext cx="9490" cy="2670038"/>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a:off x="5215094" y="5162114"/>
              <a:ext cx="683993" cy="6095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835536" y="5008448"/>
              <a:ext cx="468167" cy="253916"/>
            </a:xfrm>
            <a:prstGeom prst="rect">
              <a:avLst/>
            </a:prstGeom>
            <a:noFill/>
          </p:spPr>
          <p:txBody>
            <a:bodyPr wrap="square" rtlCol="0">
              <a:spAutoFit/>
            </a:bodyPr>
            <a:lstStyle/>
            <a:p>
              <a:r>
                <a:rPr lang="en-US" sz="1050" dirty="0">
                  <a:solidFill>
                    <a:srgbClr val="000000"/>
                  </a:solidFill>
                  <a:latin typeface="Cambria" panose="02040503050406030204"/>
                </a:rPr>
                <a:t>Real</a:t>
              </a:r>
            </a:p>
          </p:txBody>
        </p:sp>
        <p:sp>
          <p:nvSpPr>
            <p:cNvPr id="49" name="Arc 48"/>
            <p:cNvSpPr/>
            <p:nvPr/>
          </p:nvSpPr>
          <p:spPr>
            <a:xfrm rot="467962">
              <a:off x="5429684" y="4772999"/>
              <a:ext cx="528783" cy="550604"/>
            </a:xfrm>
            <a:prstGeom prst="arc">
              <a:avLst/>
            </a:prstGeom>
            <a:ln w="22225">
              <a:solidFill>
                <a:schemeClr val="bg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cxnSp>
          <p:nvCxnSpPr>
            <p:cNvPr id="50" name="Straight Arrow Connector 49"/>
            <p:cNvCxnSpPr/>
            <p:nvPr/>
          </p:nvCxnSpPr>
          <p:spPr>
            <a:xfrm flipV="1">
              <a:off x="5215094" y="4571461"/>
              <a:ext cx="612337" cy="590653"/>
            </a:xfrm>
            <a:prstGeom prst="straightConnector1">
              <a:avLst/>
            </a:prstGeom>
            <a:ln w="254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795806" y="3584376"/>
              <a:ext cx="807503" cy="253916"/>
            </a:xfrm>
            <a:prstGeom prst="rect">
              <a:avLst/>
            </a:prstGeom>
            <a:noFill/>
          </p:spPr>
          <p:txBody>
            <a:bodyPr wrap="square" rtlCol="0">
              <a:spAutoFit/>
            </a:bodyPr>
            <a:lstStyle/>
            <a:p>
              <a:r>
                <a:rPr lang="en-US" sz="1050" dirty="0">
                  <a:solidFill>
                    <a:srgbClr val="000000"/>
                  </a:solidFill>
                  <a:latin typeface="Cambria" panose="02040503050406030204"/>
                </a:rPr>
                <a:t>Imaginary</a:t>
              </a:r>
              <a:endParaRPr lang="en-US" sz="1050" dirty="0">
                <a:solidFill>
                  <a:srgbClr val="000000"/>
                </a:solidFill>
                <a:latin typeface="Cambria Math" panose="02040503050406030204" pitchFamily="18" charset="0"/>
                <a:ea typeface="Cambria Math" panose="02040503050406030204" pitchFamily="18" charset="0"/>
              </a:endParaRPr>
            </a:p>
          </p:txBody>
        </p:sp>
        <p:sp>
          <p:nvSpPr>
            <p:cNvPr id="52" name="TextBox 51"/>
            <p:cNvSpPr txBox="1"/>
            <p:nvPr/>
          </p:nvSpPr>
          <p:spPr>
            <a:xfrm>
              <a:off x="6012231" y="4653445"/>
              <a:ext cx="1295547" cy="246221"/>
            </a:xfrm>
            <a:prstGeom prst="rect">
              <a:avLst/>
            </a:prstGeom>
            <a:noFill/>
          </p:spPr>
          <p:txBody>
            <a:bodyPr wrap="none" rtlCol="0">
              <a:spAutoFit/>
            </a:bodyPr>
            <a:lstStyle/>
            <a:p>
              <a:r>
                <a:rPr lang="en-US" sz="1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Leading phase angle</a:t>
              </a:r>
              <a:endParaRPr lang="en-US" sz="1000" dirty="0">
                <a:solidFill>
                  <a:srgbClr val="000000"/>
                </a:solidFill>
                <a:latin typeface="Cambria Math" panose="02040503050406030204" pitchFamily="18" charset="0"/>
                <a:ea typeface="Cambria Math" panose="02040503050406030204" pitchFamily="18" charset="0"/>
              </a:endParaRPr>
            </a:p>
          </p:txBody>
        </p:sp>
        <p:sp>
          <p:nvSpPr>
            <p:cNvPr id="53" name="Arc 52"/>
            <p:cNvSpPr/>
            <p:nvPr/>
          </p:nvSpPr>
          <p:spPr>
            <a:xfrm rot="5171151">
              <a:off x="5403809" y="4959695"/>
              <a:ext cx="528783" cy="550604"/>
            </a:xfrm>
            <a:prstGeom prst="arc">
              <a:avLst/>
            </a:prstGeom>
            <a:ln w="222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54" name="TextBox 53"/>
            <p:cNvSpPr txBox="1"/>
            <p:nvPr/>
          </p:nvSpPr>
          <p:spPr>
            <a:xfrm>
              <a:off x="5689273" y="5944049"/>
              <a:ext cx="2760692" cy="246221"/>
            </a:xfrm>
            <a:prstGeom prst="rect">
              <a:avLst/>
            </a:prstGeom>
            <a:noFill/>
          </p:spPr>
          <p:txBody>
            <a:bodyPr wrap="none" rtlCol="0">
              <a:spAutoFit/>
            </a:bodyPr>
            <a:lstStyle/>
            <a:p>
              <a:r>
                <a:rPr lang="en-US" sz="1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Lagging phase angle corresponds to time delay.</a:t>
              </a:r>
              <a:endParaRPr lang="en-US" sz="1000" dirty="0">
                <a:solidFill>
                  <a:srgbClr val="000000"/>
                </a:solidFill>
                <a:latin typeface="Cambria Math" panose="02040503050406030204" pitchFamily="18" charset="0"/>
                <a:ea typeface="Cambria Math" panose="02040503050406030204" pitchFamily="18" charset="0"/>
              </a:endParaRPr>
            </a:p>
          </p:txBody>
        </p:sp>
        <p:sp>
          <p:nvSpPr>
            <p:cNvPr id="55" name="TextBox 54"/>
            <p:cNvSpPr txBox="1"/>
            <p:nvPr/>
          </p:nvSpPr>
          <p:spPr>
            <a:xfrm>
              <a:off x="5548167" y="3935189"/>
              <a:ext cx="2981471" cy="246221"/>
            </a:xfrm>
            <a:prstGeom prst="rect">
              <a:avLst/>
            </a:prstGeom>
            <a:noFill/>
          </p:spPr>
          <p:txBody>
            <a:bodyPr wrap="square" rtlCol="0">
              <a:spAutoFit/>
            </a:bodyPr>
            <a:lstStyle/>
            <a:p>
              <a:r>
                <a:rPr lang="en-US" sz="1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Leading phase angle corresponds to time advance.</a:t>
              </a:r>
              <a:endParaRPr lang="en-US" sz="1000" dirty="0">
                <a:solidFill>
                  <a:srgbClr val="000000"/>
                </a:solidFill>
                <a:latin typeface="Cambria Math" panose="02040503050406030204" pitchFamily="18" charset="0"/>
                <a:ea typeface="Cambria Math" panose="02040503050406030204" pitchFamily="18" charset="0"/>
              </a:endParaRPr>
            </a:p>
          </p:txBody>
        </p:sp>
        <p:sp>
          <p:nvSpPr>
            <p:cNvPr id="56" name="TextBox 55"/>
            <p:cNvSpPr txBox="1"/>
            <p:nvPr/>
          </p:nvSpPr>
          <p:spPr>
            <a:xfrm>
              <a:off x="6012231" y="5328999"/>
              <a:ext cx="1290738" cy="246221"/>
            </a:xfrm>
            <a:prstGeom prst="rect">
              <a:avLst/>
            </a:prstGeom>
            <a:noFill/>
          </p:spPr>
          <p:txBody>
            <a:bodyPr wrap="none" rtlCol="0">
              <a:spAutoFit/>
            </a:bodyPr>
            <a:lstStyle/>
            <a:p>
              <a:r>
                <a:rPr lang="en-US" sz="1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Lagging phase angle</a:t>
              </a:r>
              <a:endParaRPr lang="en-US" sz="1000" dirty="0">
                <a:solidFill>
                  <a:srgbClr val="000000"/>
                </a:solidFill>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262952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 calcmode="lin" valueType="num">
                                      <p:cBhvr additive="base">
                                        <p:cTn id="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anim calcmode="lin" valueType="num">
                                      <p:cBhvr additive="base">
                                        <p:cTn id="1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anim calcmode="lin" valueType="num">
                                      <p:cBhvr additive="base">
                                        <p:cTn id="1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8" end="8"/>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anim calcmode="lin" valueType="num">
                                      <p:cBhvr additive="base">
                                        <p:cTn id="2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9" end="9"/>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anim calcmode="lin" valueType="num">
                                      <p:cBhvr additive="base">
                                        <p:cTn id="25"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anim calcmode="lin" valueType="num">
                                      <p:cBhvr additive="base">
                                        <p:cTn id="29"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anim calcmode="lin" valueType="num">
                                      <p:cBhvr additive="base">
                                        <p:cTn id="35"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13" end="13"/>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anim calcmode="lin" valueType="num">
                                      <p:cBhvr additive="base">
                                        <p:cTn id="39"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anim calcmode="lin" valueType="num">
                                      <p:cBhvr additive="base">
                                        <p:cTn id="45"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
                                            <p:txEl>
                                              <p:pRg st="18" end="18"/>
                                            </p:txEl>
                                          </p:spTgt>
                                        </p:tgtEl>
                                        <p:attrNameLst>
                                          <p:attrName>style.visibility</p:attrName>
                                        </p:attrNameLst>
                                      </p:cBhvr>
                                      <p:to>
                                        <p:strVal val="visible"/>
                                      </p:to>
                                    </p:set>
                                    <p:anim calcmode="lin" valueType="num">
                                      <p:cBhvr additive="base">
                                        <p:cTn id="51" dur="500" fill="hold"/>
                                        <p:tgtEl>
                                          <p:spTgt spid="4">
                                            <p:txEl>
                                              <p:pRg st="18" end="1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1463" y="0"/>
            <a:ext cx="4619629" cy="400050"/>
          </a:xfrm>
        </p:spPr>
        <p:txBody>
          <a:bodyPr>
            <a:noAutofit/>
          </a:bodyPr>
          <a:lstStyle/>
          <a:p>
            <a:r>
              <a:rPr lang="en-US" sz="4000" dirty="0"/>
              <a:t>Phasor Relationships</a:t>
            </a:r>
          </a:p>
        </p:txBody>
      </p:sp>
      <mc:AlternateContent xmlns:mc="http://schemas.openxmlformats.org/markup-compatibility/2006" xmlns:a14="http://schemas.microsoft.com/office/drawing/2010/main">
        <mc:Choice Requires="a14">
          <p:sp>
            <p:nvSpPr>
              <p:cNvPr id="4" name="TextBox 3"/>
              <p:cNvSpPr txBox="1"/>
              <p:nvPr/>
            </p:nvSpPr>
            <p:spPr>
              <a:xfrm>
                <a:off x="275167" y="625798"/>
                <a:ext cx="11641666" cy="595983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0" marR="0" lvl="0" indent="0" algn="ctr" defTabSz="914400" rtl="0" eaLnBrk="1" fontAlgn="base" latinLnBrk="0" hangingPunct="1">
                  <a:lnSpc>
                    <a:spcPct val="100000"/>
                  </a:lnSpc>
                  <a:spcBef>
                    <a:spcPct val="0"/>
                  </a:spcBef>
                  <a:spcAft>
                    <a:spcPts val="0"/>
                  </a:spcAft>
                  <a:buClrTx/>
                  <a:buSzTx/>
                  <a:buFontTx/>
                  <a:buNone/>
                  <a:tabLst/>
                  <a:defRPr/>
                </a:pP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For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t</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ℛ</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𝐕</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e>
                          <m:sup>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ωt</m:t>
                            </m:r>
                          </m:sup>
                        </m:sSup>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dv</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ℛ</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d</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dt</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𝐕</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e>
                          <m:sup>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ωt</m:t>
                            </m:r>
                          </m:sup>
                        </m:s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ℛ</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𝐕</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d</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dt</m:t>
                                </m:r>
                              </m:den>
                            </m:f>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e>
                          <m:sup>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ωt</m:t>
                            </m:r>
                          </m:sup>
                        </m:s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ℛ</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𝐕</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e>
                          <m:sup>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ωt</m:t>
                            </m:r>
                          </m:sup>
                        </m:sSup>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 </a:t>
                </a:r>
              </a:p>
              <a:p>
                <a:pPr marL="0" marR="0" lvl="0" indent="0" algn="ctr" defTabSz="914400" rtl="0" eaLnBrk="1" fontAlgn="base"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endParaRPr>
              </a:p>
              <a:p>
                <a:pPr marL="0" marR="0" lvl="0" indent="0" algn="ctr" defTabSz="914400" rtl="0" eaLnBrk="1" fontAlgn="base" latinLnBrk="0" hangingPunct="1">
                  <a:lnSpc>
                    <a:spcPct val="100000"/>
                  </a:lnSpc>
                  <a:spcBef>
                    <a:spcPct val="0"/>
                  </a:spcBef>
                  <a:spcAft>
                    <a:spcPts val="1200"/>
                  </a:spcAft>
                  <a:buClrTx/>
                  <a:buSzTx/>
                  <a:buFontTx/>
                  <a:buNone/>
                  <a:tabLst/>
                  <a:defRPr/>
                </a:pPr>
                <a14:m>
                  <m:oMath xmlns:m="http://schemas.openxmlformats.org/officeDocument/2006/math">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dv</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ℛ</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𝐕</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e>
                          <m:sup>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ωt</m:t>
                            </m:r>
                          </m:sup>
                        </m:sSup>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Multiply by j</a:t>
                </a:r>
                <a:r>
                  <a:rPr kumimoji="0" lang="el-GR"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ω</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 for differentiation.</a:t>
                </a:r>
              </a:p>
              <a:p>
                <a:pPr marL="0" marR="0" lvl="0" indent="0" algn="ctr" defTabSz="914400" rtl="0" eaLnBrk="1" fontAlgn="base"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dv</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j</m:t>
                      </m:r>
                      <m:r>
                        <m:rPr>
                          <m:sty m:val="p"/>
                        </m:rPr>
                        <a:rPr kumimoji="0" lang="el-GR"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𝐕</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Differentiation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the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time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domain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equivalent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to</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multiplying</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by</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j</m:t>
                      </m:r>
                      <m:r>
                        <m:rPr>
                          <m:sty m:val="p"/>
                        </m:rPr>
                        <a:rPr kumimoji="0" lang="el-GR"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ω</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the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phasor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domain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0" marR="0" lvl="0" indent="0" algn="ctr" defTabSz="914400" rtl="0" eaLnBrk="1" fontAlgn="base"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endParaRPr>
              </a:p>
              <a:p>
                <a:pPr marL="0" marR="0" lvl="0" indent="0" algn="ctr" defTabSz="914400" rtl="0" eaLnBrk="1" fontAlgn="base" latinLnBrk="0" hangingPunct="1">
                  <a:lnSpc>
                    <a:spcPct val="100000"/>
                  </a:lnSpc>
                  <a:spcBef>
                    <a:spcPct val="0"/>
                  </a:spcBef>
                  <a:spcAft>
                    <a:spcPts val="0"/>
                  </a:spcAft>
                  <a:buClrTx/>
                  <a:buSzTx/>
                  <a:buFontTx/>
                  <a:buNone/>
                  <a:tabLst/>
                  <a:defRPr/>
                </a:pP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For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t</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ℛ</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𝐕</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e>
                          <m:sup>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ωt</m:t>
                            </m:r>
                          </m:sup>
                        </m:sSup>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nary>
                      <m:naryPr>
                        <m:limLoc m:val="undOvr"/>
                        <m:subHide m:val="on"/>
                        <m:supHide m:val="o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naryPr>
                      <m:sub/>
                      <m:sup/>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e>
                        </m:d>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e>
                    </m:nary>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ℛ</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nary>
                          <m:naryPr>
                            <m:limLoc m:val="undOvr"/>
                            <m:subHide m:val="on"/>
                            <m:supHide m:val="o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naryPr>
                          <m:sub/>
                          <m:sup/>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𝐕</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e>
                              <m:sup>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ωt</m:t>
                                </m:r>
                              </m:sup>
                            </m:sSup>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e>
                        </m:nary>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ℛ</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𝐕</m:t>
                        </m:r>
                        <m:nary>
                          <m:naryPr>
                            <m:limLoc m:val="undOvr"/>
                            <m:subHide m:val="on"/>
                            <m:supHide m:val="o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naryPr>
                          <m:sub/>
                          <m:sup/>
                          <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e>
                              <m:sup>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ωt</m:t>
                                </m:r>
                              </m:sup>
                            </m:sSup>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dt</m:t>
                            </m:r>
                          </m:e>
                        </m:nary>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ℛ</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𝐕</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f>
                                  <m:fPr>
                                    <m:type m:val="li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den>
                                </m:f>
                              </m:e>
                            </m:d>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e>
                          <m:sup>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ωt</m:t>
                            </m:r>
                          </m:sup>
                        </m:sSup>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a:r>
              </a:p>
              <a:p>
                <a:pPr marL="0" marR="0" lvl="0" indent="0" algn="ctr" defTabSz="914400" rtl="0" eaLnBrk="1" fontAlgn="base"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ctr" defTabSz="914400" rtl="0" eaLnBrk="1" fontAlgn="base" latinLnBrk="0" hangingPunct="1">
                  <a:lnSpc>
                    <a:spcPct val="100000"/>
                  </a:lnSpc>
                  <a:spcBef>
                    <a:spcPct val="0"/>
                  </a:spcBef>
                  <a:spcAft>
                    <a:spcPts val="1200"/>
                  </a:spcAft>
                  <a:buClrTx/>
                  <a:buSzTx/>
                  <a:buFontTx/>
                  <a:buNone/>
                  <a:tabLst/>
                  <a:defRPr/>
                </a:pPr>
                <a14:m>
                  <m:oMath xmlns:m="http://schemas.openxmlformats.org/officeDocument/2006/math">
                    <m:nary>
                      <m:naryPr>
                        <m:limLoc m:val="undOvr"/>
                        <m:subHide m:val="on"/>
                        <m:supHide m:val="o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naryPr>
                      <m:sub/>
                      <m:sup/>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e>
                        </m:d>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e>
                    </m:nary>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ℛ</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f>
                                  <m:fPr>
                                    <m:type m:val="li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den>
                                </m:f>
                              </m:e>
                            </m:d>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𝐕</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e>
                          <m:sup>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ωt</m:t>
                            </m:r>
                          </m:sup>
                        </m:sSup>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Divide by j</a:t>
                </a:r>
                <a:r>
                  <a:rPr kumimoji="0" lang="el-GR"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ω</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 for integration.</a:t>
                </a:r>
              </a:p>
              <a:p>
                <a:pPr marL="0" marR="0" lvl="0" indent="0" algn="ctr" defTabSz="914400" rtl="0" eaLnBrk="1" fontAlgn="base" latinLnBrk="0" hangingPunct="1">
                  <a:lnSpc>
                    <a:spcPct val="100000"/>
                  </a:lnSpc>
                  <a:spcBef>
                    <a:spcPct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naryPr>
                        <m:sub/>
                        <m:sup/>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e>
                          </m:d>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e>
                      </m:nary>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f>
                            <m:fPr>
                              <m:type m:val="li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den>
                          </m:f>
                        </m:e>
                      </m:d>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𝐕</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Integration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the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time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domain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equivalent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to</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dividing</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by</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j</m:t>
                      </m:r>
                      <m:r>
                        <m:rPr>
                          <m:sty m:val="p"/>
                        </m:rPr>
                        <a:rPr kumimoji="0" lang="el-GR"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the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phasor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domain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257175" marR="0" lvl="0" indent="-257175"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Phasors turn differential equations in the time domain into algebraic equations in the phasor domain.</a:t>
                </a:r>
              </a:p>
              <a:p>
                <a:pPr marL="257175" marR="0" lvl="0" indent="-257175"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endParaRPr>
              </a:p>
              <a:p>
                <a:pPr marL="257175" marR="0" lvl="0" indent="-257175" algn="l" defTabSz="914400" rtl="0" eaLnBrk="1" fontAlgn="base" latinLnBrk="0" hangingPunct="1">
                  <a:lnSpc>
                    <a:spcPct val="100000"/>
                  </a:lnSpc>
                  <a:spcBef>
                    <a:spcPct val="0"/>
                  </a:spcBef>
                  <a:spcAft>
                    <a:spcPts val="0"/>
                  </a:spcAft>
                  <a:buClrTx/>
                  <a:buSzTx/>
                  <a:buFont typeface="Arial" panose="020B0604020202020204" pitchFamily="34" charset="0"/>
                  <a:buChar char="•"/>
                  <a:tabLst/>
                  <a:defRPr/>
                </a:pPr>
                <a14:m>
                  <m:oMath xmlns:m="http://schemas.openxmlformats.org/officeDocument/2006/math">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Phasor</m:t>
                    </m:r>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Multiplication</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a</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θ</m:t>
                        </m:r>
                      </m:e>
                    </m:d>
                    <m:d>
                      <m:dPr>
                        <m:ctrlP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b</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e>
                    </m:d>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a</m:t>
                        </m:r>
                      </m:e>
                    </m:d>
                    <m:d>
                      <m:dPr>
                        <m:ctrlP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b</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θ</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sz="1800" b="0" i="1"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endParaRPr>
              </a:p>
              <a:p>
                <a:pPr marL="257175" marR="0" lvl="0" indent="-257175" algn="l" defTabSz="914400" rtl="0" eaLnBrk="1" fontAlgn="base" latinLnBrk="0" hangingPunct="1">
                  <a:lnSpc>
                    <a:spcPct val="100000"/>
                  </a:lnSpc>
                  <a:spcBef>
                    <a:spcPct val="0"/>
                  </a:spcBef>
                  <a:spcAft>
                    <a:spcPts val="0"/>
                  </a:spcAft>
                  <a:buClrTx/>
                  <a:buSzTx/>
                  <a:buFont typeface="Arial" panose="020B0604020202020204" pitchFamily="34" charset="0"/>
                  <a:buChar char="•"/>
                  <a:tabLst/>
                  <a:defRPr/>
                </a:pPr>
                <a:endParaRPr kumimoji="0" lang="en-US" sz="1800" b="0" i="1"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endParaRPr>
              </a:p>
              <a:p>
                <a:pPr marL="257175" marR="0" lvl="0" indent="-257175" algn="l" defTabSz="914400" rtl="0" eaLnBrk="1" fontAlgn="base" latinLnBrk="0" hangingPunct="1">
                  <a:lnSpc>
                    <a:spcPct val="100000"/>
                  </a:lnSpc>
                  <a:spcBef>
                    <a:spcPct val="0"/>
                  </a:spcBef>
                  <a:spcAft>
                    <a:spcPts val="0"/>
                  </a:spcAft>
                  <a:buClrTx/>
                  <a:buSzTx/>
                  <a:buFont typeface="Arial" panose="020B0604020202020204" pitchFamily="34" charset="0"/>
                  <a:buChar char="•"/>
                  <a:tabLst/>
                  <a:defRPr/>
                </a:pPr>
                <a14:m>
                  <m:oMath xmlns:m="http://schemas.openxmlformats.org/officeDocument/2006/math">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Phasor</m:t>
                    </m:r>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Division</m:t>
                    </m:r>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a</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θ</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b</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den>
                    </m:f>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a</m:t>
                        </m:r>
                      </m:num>
                      <m:den>
                        <m:r>
                          <m:rPr>
                            <m:sty m:val="p"/>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b</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θ</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sz="1800" b="0" i="1"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75167" y="625798"/>
                <a:ext cx="11641666" cy="5959837"/>
              </a:xfrm>
              <a:prstGeom prst="rect">
                <a:avLst/>
              </a:prstGeom>
              <a:blipFill>
                <a:blip r:embed="rId2"/>
                <a:stretch>
                  <a:fillRect l="-104"/>
                </a:stretch>
              </a:blipFill>
            </p:spPr>
            <p:txBody>
              <a:bodyPr/>
              <a:lstStyle/>
              <a:p>
                <a:r>
                  <a:rPr lang="en-US">
                    <a:noFill/>
                  </a:rPr>
                  <a:t> </a:t>
                </a:r>
              </a:p>
            </p:txBody>
          </p:sp>
        </mc:Fallback>
      </mc:AlternateContent>
    </p:spTree>
    <p:extLst>
      <p:ext uri="{BB962C8B-B14F-4D97-AF65-F5344CB8AC3E}">
        <p14:creationId xmlns:p14="http://schemas.microsoft.com/office/powerpoint/2010/main" val="150816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 calcmode="lin" valueType="num">
                                      <p:cBhvr additive="base">
                                        <p:cTn id="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anim calcmode="lin" valueType="num">
                                      <p:cBhvr additive="base">
                                        <p:cTn id="1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anim calcmode="lin" valueType="num">
                                      <p:cBhvr additive="base">
                                        <p:cTn id="1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anim calcmode="lin" valueType="num">
                                      <p:cBhvr additive="base">
                                        <p:cTn id="23"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9" end="9"/>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anim calcmode="lin" valueType="num">
                                      <p:cBhvr additive="base">
                                        <p:cTn id="2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anim calcmode="lin" valueType="num">
                                      <p:cBhvr additive="base">
                                        <p:cTn id="33"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12" end="1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anim calcmode="lin" valueType="num">
                                      <p:cBhvr additive="base">
                                        <p:cTn id="37"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ven and Odd Functions (Symmetry)"/>
          <p:cNvSpPr>
            <a:spLocks noGrp="1"/>
          </p:cNvSpPr>
          <p:nvPr>
            <p:ph type="title"/>
          </p:nvPr>
        </p:nvSpPr>
        <p:spPr>
          <a:xfrm>
            <a:off x="3644794" y="0"/>
            <a:ext cx="4650401" cy="553998"/>
          </a:xfrm>
        </p:spPr>
        <p:txBody>
          <a:bodyPr/>
          <a:lstStyle/>
          <a:p>
            <a:pPr algn="ctr"/>
            <a:r>
              <a:rPr lang="en-US" sz="4000" dirty="0"/>
              <a:t>Phasor Examples</a:t>
            </a:r>
          </a:p>
        </p:txBody>
      </p:sp>
      <mc:AlternateContent xmlns:mc="http://schemas.openxmlformats.org/markup-compatibility/2006" xmlns:a14="http://schemas.microsoft.com/office/drawing/2010/main">
        <mc:Choice Requires="a14">
          <p:sp>
            <p:nvSpPr>
              <p:cNvPr id="4" name="Rectangle 3"/>
              <p:cNvSpPr/>
              <p:nvPr/>
            </p:nvSpPr>
            <p:spPr>
              <a:xfrm>
                <a:off x="451555" y="634859"/>
                <a:ext cx="11571111" cy="598830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fontAlgn="base">
                  <a:spcBef>
                    <a:spcPct val="0"/>
                  </a:spcBef>
                  <a:spcAft>
                    <a:spcPct val="0"/>
                  </a:spcAft>
                </a:pPr>
                <a:endParaRPr lang="en-US" sz="1350"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r>
                  <a:rPr lang="en-US" dirty="0">
                    <a:solidFill>
                      <a:srgbClr val="000000"/>
                    </a:solidFill>
                    <a:ea typeface="Cambria Math" panose="02040503050406030204" pitchFamily="18" charset="0"/>
                  </a:rPr>
                  <a:t>Ex. 1: Find the phasor representations of the following time function:</a:t>
                </a:r>
              </a:p>
              <a:p>
                <a:pPr fontAlgn="base">
                  <a:spcBef>
                    <a:spcPct val="0"/>
                  </a:spcBef>
                  <a:spcAft>
                    <a:spcPct val="0"/>
                  </a:spcAft>
                </a:pPr>
                <a:endParaRPr lang="en-US" dirty="0">
                  <a:solidFill>
                    <a:srgbClr val="000000"/>
                  </a:solidFill>
                  <a:ea typeface="Cambria Math" panose="02040503050406030204" pitchFamily="18" charset="0"/>
                </a:endParaRPr>
              </a:p>
              <a:p>
                <a:pPr fontAlgn="base">
                  <a:spcBef>
                    <a:spcPct val="0"/>
                  </a:spcBef>
                  <a:spcAft>
                    <a:spcPct val="0"/>
                  </a:spcAft>
                </a:pPr>
                <a:r>
                  <a:rPr lang="en-US" dirty="0">
                    <a:solidFill>
                      <a:srgbClr val="000000"/>
                    </a:solidFill>
                    <a:ea typeface="Cambria Math" panose="02040503050406030204" pitchFamily="18" charset="0"/>
                  </a:rPr>
                  <a:t>v(t) = 10cos(</a:t>
                </a:r>
                <a:r>
                  <a:rPr lang="en-US" dirty="0" err="1">
                    <a:solidFill>
                      <a:srgbClr val="000000"/>
                    </a:solidFill>
                    <a:ea typeface="Cambria Math" panose="02040503050406030204" pitchFamily="18" charset="0"/>
                  </a:rPr>
                  <a:t>ωt</a:t>
                </a:r>
                <a:r>
                  <a:rPr lang="en-US" dirty="0">
                    <a:solidFill>
                      <a:srgbClr val="000000"/>
                    </a:solidFill>
                    <a:ea typeface="Cambria Math" panose="02040503050406030204" pitchFamily="18" charset="0"/>
                  </a:rPr>
                  <a:t> + 15</a:t>
                </a: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m:t>
                    </m:r>
                  </m:oMath>
                </a14:m>
                <a:r>
                  <a:rPr lang="en-US" dirty="0">
                    <a:solidFill>
                      <a:srgbClr val="000000"/>
                    </a:solidFill>
                    <a:ea typeface="Cambria Math" panose="02040503050406030204" pitchFamily="18" charset="0"/>
                  </a:rPr>
                  <a:t>) V</a:t>
                </a:r>
                <a:r>
                  <a:rPr lang="en-US" dirty="0"/>
                  <a:t>.</a:t>
                </a:r>
              </a:p>
              <a:p>
                <a:pPr fontAlgn="base">
                  <a:spcBef>
                    <a:spcPct val="0"/>
                  </a:spcBef>
                  <a:spcAft>
                    <a:spcPct val="0"/>
                  </a:spcAft>
                </a:pPr>
                <a:endParaRPr lang="en-US" dirty="0">
                  <a:solidFill>
                    <a:srgbClr val="000000"/>
                  </a:solidFill>
                  <a:ea typeface="Cambria Math" panose="02040503050406030204" pitchFamily="18" charset="0"/>
                </a:endParaRPr>
              </a:p>
              <a:p>
                <a:pPr>
                  <a:spcAft>
                    <a:spcPts val="1200"/>
                  </a:spcAft>
                </a:pPr>
                <a:r>
                  <a:rPr lang="en-US" dirty="0">
                    <a:solidFill>
                      <a:srgbClr val="000000"/>
                    </a:solidFill>
                    <a:ea typeface="Cambria Math" panose="02040503050406030204" pitchFamily="18" charset="0"/>
                  </a:rPr>
                  <a:t> </a:t>
                </a:r>
                <a14:m>
                  <m:oMath xmlns:m="http://schemas.openxmlformats.org/officeDocument/2006/math">
                    <m:r>
                      <m:rPr>
                        <m:sty m:val="p"/>
                      </m:rPr>
                      <a:rPr lang="en-US">
                        <a:solidFill>
                          <a:srgbClr val="000000"/>
                        </a:solidFill>
                        <a:latin typeface="Cambria Math" panose="02040503050406030204" pitchFamily="18" charset="0"/>
                        <a:ea typeface="Cambria Math" panose="02040503050406030204" pitchFamily="18" charset="0"/>
                      </a:rPr>
                      <m:t>v</m:t>
                    </m:r>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t</m:t>
                        </m:r>
                      </m:e>
                    </m:d>
                    <m:r>
                      <a:rPr lang="en-US">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ℛ</m:t>
                    </m:r>
                    <m:r>
                      <m:rPr>
                        <m:sty m:val="p"/>
                      </m:rPr>
                      <a:rPr lang="en-US">
                        <a:solidFill>
                          <a:srgbClr val="000000"/>
                        </a:solidFill>
                        <a:latin typeface="Cambria Math" panose="02040503050406030204" pitchFamily="18" charset="0"/>
                        <a:ea typeface="Cambria Math" panose="02040503050406030204" pitchFamily="18" charset="0"/>
                      </a:rPr>
                      <m:t>e</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r>
                          <a:rPr lang="en-US">
                            <a:solidFill>
                              <a:srgbClr val="000000"/>
                            </a:solidFill>
                            <a:latin typeface="Cambria Math" panose="02040503050406030204" pitchFamily="18" charset="0"/>
                            <a:ea typeface="Cambria Math" panose="02040503050406030204" pitchFamily="18" charset="0"/>
                          </a:rPr>
                          <m:t>1</m:t>
                        </m:r>
                        <m:r>
                          <a:rPr lang="en-US" b="0" i="1" smtClean="0">
                            <a:solidFill>
                              <a:srgbClr val="000000"/>
                            </a:solidFill>
                            <a:latin typeface="Cambria Math" panose="02040503050406030204" pitchFamily="18" charset="0"/>
                            <a:ea typeface="Cambria Math" panose="02040503050406030204" pitchFamily="18" charset="0"/>
                          </a:rPr>
                          <m:t>0</m:t>
                        </m:r>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e</m:t>
                            </m:r>
                          </m:e>
                          <m:sup>
                            <m:r>
                              <m:rPr>
                                <m:sty m:val="p"/>
                              </m:rPr>
                              <a:rPr lang="en-US">
                                <a:solidFill>
                                  <a:srgbClr val="000000"/>
                                </a:solidFill>
                                <a:latin typeface="Cambria Math" panose="02040503050406030204" pitchFamily="18" charset="0"/>
                                <a:ea typeface="Cambria Math" panose="02040503050406030204" pitchFamily="18" charset="0"/>
                              </a:rPr>
                              <m:t>j</m:t>
                            </m:r>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ωt</m:t>
                                </m:r>
                                <m:r>
                                  <a:rPr lang="en-US" i="1">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5˚</m:t>
                                </m:r>
                              </m:e>
                            </m:d>
                          </m:sup>
                        </m:sSup>
                        <m:r>
                          <a:rPr lang="en-US" b="0" i="1"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V</m:t>
                        </m:r>
                      </m:e>
                    </m:d>
                    <m:r>
                      <a:rPr lang="en-US">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ℛ</m:t>
                    </m:r>
                    <m:r>
                      <m:rPr>
                        <m:sty m:val="p"/>
                      </m:rPr>
                      <a:rPr lang="en-US">
                        <a:solidFill>
                          <a:srgbClr val="000000"/>
                        </a:solidFill>
                        <a:latin typeface="Cambria Math" panose="02040503050406030204" pitchFamily="18" charset="0"/>
                        <a:ea typeface="Cambria Math" panose="02040503050406030204" pitchFamily="18" charset="0"/>
                      </a:rPr>
                      <m:t>e</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r>
                          <a:rPr lang="en-US">
                            <a:solidFill>
                              <a:srgbClr val="000000"/>
                            </a:solidFill>
                            <a:latin typeface="Cambria Math" panose="02040503050406030204" pitchFamily="18" charset="0"/>
                            <a:ea typeface="Cambria Math" panose="02040503050406030204" pitchFamily="18" charset="0"/>
                          </a:rPr>
                          <m:t>1</m:t>
                        </m:r>
                        <m:r>
                          <a:rPr lang="en-US" b="0" i="1" smtClean="0">
                            <a:solidFill>
                              <a:srgbClr val="000000"/>
                            </a:solidFill>
                            <a:latin typeface="Cambria Math" panose="02040503050406030204" pitchFamily="18" charset="0"/>
                            <a:ea typeface="Cambria Math" panose="02040503050406030204" pitchFamily="18" charset="0"/>
                          </a:rPr>
                          <m:t>0</m:t>
                        </m:r>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e</m:t>
                            </m:r>
                          </m:e>
                          <m:sup>
                            <m:r>
                              <m:rPr>
                                <m:sty m:val="p"/>
                              </m:rPr>
                              <a:rPr lang="en-US">
                                <a:solidFill>
                                  <a:srgbClr val="000000"/>
                                </a:solidFill>
                                <a:latin typeface="Cambria Math" panose="02040503050406030204" pitchFamily="18" charset="0"/>
                                <a:ea typeface="Cambria Math" panose="02040503050406030204" pitchFamily="18" charset="0"/>
                              </a:rPr>
                              <m:t>j</m:t>
                            </m:r>
                            <m:d>
                              <m:dPr>
                                <m:ctrlPr>
                                  <a:rPr lang="en-US" i="1">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5˚</m:t>
                                </m:r>
                              </m:e>
                            </m:d>
                          </m:sup>
                        </m:sSup>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e</m:t>
                            </m:r>
                          </m:e>
                          <m:sup>
                            <m:r>
                              <m:rPr>
                                <m:sty m:val="p"/>
                              </m:rPr>
                              <a:rPr lang="en-US">
                                <a:solidFill>
                                  <a:srgbClr val="000000"/>
                                </a:solidFill>
                                <a:latin typeface="Cambria Math" panose="02040503050406030204" pitchFamily="18" charset="0"/>
                                <a:ea typeface="Cambria Math" panose="02040503050406030204" pitchFamily="18" charset="0"/>
                              </a:rPr>
                              <m:t>jωt</m:t>
                            </m:r>
                          </m:sup>
                        </m:sSup>
                        <m:r>
                          <a:rPr lang="en-US" b="0" i="1"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V</m:t>
                        </m:r>
                      </m:e>
                    </m:d>
                    <m:r>
                      <a:rPr lang="en-US">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ℛ</m:t>
                    </m:r>
                    <m:r>
                      <m:rPr>
                        <m:sty m:val="p"/>
                      </m:rPr>
                      <a:rPr lang="en-US">
                        <a:solidFill>
                          <a:srgbClr val="000000"/>
                        </a:solidFill>
                        <a:latin typeface="Cambria Math" panose="02040503050406030204" pitchFamily="18" charset="0"/>
                        <a:ea typeface="Cambria Math" panose="02040503050406030204" pitchFamily="18" charset="0"/>
                      </a:rPr>
                      <m:t>e</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sSup>
                          <m:sSupPr>
                            <m:ctrlPr>
                              <a:rPr lang="en-US" i="1">
                                <a:solidFill>
                                  <a:srgbClr val="000000"/>
                                </a:solidFill>
                                <a:latin typeface="Cambria Math" panose="02040503050406030204" pitchFamily="18" charset="0"/>
                                <a:ea typeface="Cambria Math" panose="02040503050406030204" pitchFamily="18" charset="0"/>
                              </a:rPr>
                            </m:ctrlPr>
                          </m:sSupPr>
                          <m:e>
                            <m:r>
                              <a:rPr lang="en-US" b="1">
                                <a:solidFill>
                                  <a:srgbClr val="000000"/>
                                </a:solidFill>
                                <a:latin typeface="Cambria Math" panose="02040503050406030204" pitchFamily="18" charset="0"/>
                                <a:ea typeface="Cambria Math" panose="02040503050406030204" pitchFamily="18" charset="0"/>
                              </a:rPr>
                              <m:t>𝐕</m:t>
                            </m:r>
                            <m:r>
                              <m:rPr>
                                <m:sty m:val="p"/>
                              </m:rPr>
                              <a:rPr lang="en-US">
                                <a:solidFill>
                                  <a:srgbClr val="000000"/>
                                </a:solidFill>
                                <a:latin typeface="Cambria Math" panose="02040503050406030204" pitchFamily="18" charset="0"/>
                                <a:ea typeface="Cambria Math" panose="02040503050406030204" pitchFamily="18" charset="0"/>
                              </a:rPr>
                              <m:t>e</m:t>
                            </m:r>
                          </m:e>
                          <m:sup>
                            <m:r>
                              <m:rPr>
                                <m:sty m:val="p"/>
                              </m:rPr>
                              <a:rPr lang="en-US">
                                <a:solidFill>
                                  <a:srgbClr val="000000"/>
                                </a:solidFill>
                                <a:latin typeface="Cambria Math" panose="02040503050406030204" pitchFamily="18" charset="0"/>
                                <a:ea typeface="Cambria Math" panose="02040503050406030204" pitchFamily="18" charset="0"/>
                              </a:rPr>
                              <m:t>jωt</m:t>
                            </m:r>
                          </m:sup>
                        </m:sSup>
                        <m:r>
                          <a:rPr lang="en-US" b="0" i="1"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V</m:t>
                        </m:r>
                      </m:e>
                    </m:d>
                    <m:r>
                      <a:rPr lang="en-US">
                        <a:solidFill>
                          <a:srgbClr val="000000"/>
                        </a:solidFill>
                        <a:latin typeface="Cambria Math" panose="02040503050406030204" pitchFamily="18" charset="0"/>
                        <a:ea typeface="Cambria Math" panose="02040503050406030204" pitchFamily="18" charset="0"/>
                      </a:rPr>
                      <m:t>. </m:t>
                    </m:r>
                  </m:oMath>
                </a14:m>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14:m>
                  <m:oMathPara xmlns:m="http://schemas.openxmlformats.org/officeDocument/2006/math">
                    <m:oMathParaPr>
                      <m:jc m:val="centerGroup"/>
                    </m:oMathParaPr>
                    <m:oMath xmlns:m="http://schemas.openxmlformats.org/officeDocument/2006/math">
                      <m:r>
                        <a:rPr lang="en-US">
                          <a:solidFill>
                            <a:srgbClr val="000000"/>
                          </a:solidFill>
                          <a:latin typeface="Cambria Math" panose="02040503050406030204" pitchFamily="18" charset="0"/>
                          <a:ea typeface="Cambria Math" panose="02040503050406030204" pitchFamily="18" charset="0"/>
                        </a:rPr>
                        <m:t> </m:t>
                      </m:r>
                      <m:r>
                        <a:rPr lang="en-US" b="1">
                          <a:solidFill>
                            <a:srgbClr val="000000"/>
                          </a:solidFill>
                          <a:latin typeface="Cambria Math" panose="02040503050406030204" pitchFamily="18" charset="0"/>
                          <a:ea typeface="Cambria Math" panose="02040503050406030204" pitchFamily="18" charset="0"/>
                        </a:rPr>
                        <m:t>𝐕</m:t>
                      </m:r>
                      <m:r>
                        <a:rPr lang="en-US" b="1">
                          <a:solidFill>
                            <a:srgbClr val="000000"/>
                          </a:solidFill>
                          <a:latin typeface="Cambria Math" panose="02040503050406030204" pitchFamily="18" charset="0"/>
                          <a:ea typeface="Cambria Math" panose="02040503050406030204" pitchFamily="18" charset="0"/>
                        </a:rPr>
                        <m:t>=</m:t>
                      </m:r>
                      <m:r>
                        <a:rPr lang="en-US">
                          <a:solidFill>
                            <a:srgbClr val="000000"/>
                          </a:solidFill>
                          <a:latin typeface="Cambria Math" panose="02040503050406030204" pitchFamily="18" charset="0"/>
                          <a:ea typeface="Cambria Math" panose="02040503050406030204" pitchFamily="18" charset="0"/>
                        </a:rPr>
                        <m:t>1</m:t>
                      </m:r>
                      <m:r>
                        <a:rPr lang="en-US" b="0" i="1" smtClean="0">
                          <a:solidFill>
                            <a:srgbClr val="000000"/>
                          </a:solidFill>
                          <a:latin typeface="Cambria Math" panose="02040503050406030204" pitchFamily="18" charset="0"/>
                          <a:ea typeface="Cambria Math" panose="02040503050406030204" pitchFamily="18" charset="0"/>
                        </a:rPr>
                        <m:t>0</m:t>
                      </m:r>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e</m:t>
                          </m:r>
                        </m:e>
                        <m:sup>
                          <m:r>
                            <m:rPr>
                              <m:sty m:val="p"/>
                            </m:rPr>
                            <a:rPr lang="en-US">
                              <a:solidFill>
                                <a:srgbClr val="000000"/>
                              </a:solidFill>
                              <a:latin typeface="Cambria Math" panose="02040503050406030204" pitchFamily="18" charset="0"/>
                              <a:ea typeface="Cambria Math" panose="02040503050406030204" pitchFamily="18" charset="0"/>
                            </a:rPr>
                            <m:t>j</m:t>
                          </m:r>
                          <m:d>
                            <m:dPr>
                              <m:ctrlPr>
                                <a:rPr lang="en-US" i="1">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5˚</m:t>
                              </m:r>
                            </m:e>
                          </m:d>
                        </m:sup>
                      </m:sSup>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V</m:t>
                      </m:r>
                      <m:r>
                        <a:rPr lang="en-US" b="1">
                          <a:solidFill>
                            <a:srgbClr val="000000"/>
                          </a:solidFill>
                          <a:latin typeface="Cambria Math" panose="02040503050406030204" pitchFamily="18" charset="0"/>
                          <a:ea typeface="Cambria Math" panose="02040503050406030204" pitchFamily="18" charset="0"/>
                        </a:rPr>
                        <m:t>=</m:t>
                      </m:r>
                      <m:r>
                        <m:rPr>
                          <m:nor/>
                        </m:rPr>
                        <a:rPr lang="en-US" dirty="0">
                          <a:solidFill>
                            <a:srgbClr val="000000"/>
                          </a:solidFill>
                          <a:ea typeface="Cambria Math" panose="02040503050406030204" pitchFamily="18" charset="0"/>
                        </a:rPr>
                        <m:t>1</m:t>
                      </m:r>
                      <m:r>
                        <a:rPr lang="en-US" b="0" i="1" dirty="0" smtClean="0">
                          <a:solidFill>
                            <a:srgbClr val="000000"/>
                          </a:solidFill>
                          <a:latin typeface="Cambria Math" panose="02040503050406030204" pitchFamily="18" charset="0"/>
                          <a:ea typeface="Cambria Math" panose="02040503050406030204" pitchFamily="18" charset="0"/>
                        </a:rPr>
                        <m:t>0</m:t>
                      </m:r>
                      <m:r>
                        <a:rPr lang="en-US" i="1">
                          <a:solidFill>
                            <a:schemeClr val="bg1"/>
                          </a:solidFill>
                          <a:latin typeface="Cambria Math" panose="02040503050406030204" pitchFamily="18" charset="0"/>
                        </a:rPr>
                        <m:t>∠</m:t>
                      </m:r>
                      <m:r>
                        <m:rPr>
                          <m:nor/>
                        </m:rPr>
                        <a:rPr lang="en-US" b="0" i="0" smtClean="0">
                          <a:solidFill>
                            <a:schemeClr val="bg1"/>
                          </a:solidFill>
                          <a:latin typeface="Cambria Math" panose="02040503050406030204" pitchFamily="18" charset="0"/>
                        </a:rPr>
                        <m:t>1</m:t>
                      </m:r>
                      <m:r>
                        <m:rPr>
                          <m:nor/>
                        </m:rPr>
                        <a:rPr lang="en-US" dirty="0">
                          <a:solidFill>
                            <a:srgbClr val="000000"/>
                          </a:solidFill>
                          <a:ea typeface="Cambria Math" panose="02040503050406030204" pitchFamily="18" charset="0"/>
                        </a:rPr>
                        <m:t>5</m:t>
                      </m:r>
                      <m:r>
                        <a:rPr lang="en-US" i="1">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V</m:t>
                      </m:r>
                      <m:r>
                        <m:rPr>
                          <m:nor/>
                        </m:rPr>
                        <a:rPr lang="en-US" dirty="0"/>
                        <m:t>.</m:t>
                      </m:r>
                    </m:oMath>
                  </m:oMathPara>
                </a14:m>
                <a:endParaRPr lang="en-US" dirty="0">
                  <a:solidFill>
                    <a:srgbClr val="000000"/>
                  </a:solidFill>
                  <a:ea typeface="Cambria Math" panose="02040503050406030204" pitchFamily="18" charset="0"/>
                </a:endParaRPr>
              </a:p>
              <a:p>
                <a:pPr fontAlgn="base">
                  <a:spcBef>
                    <a:spcPct val="0"/>
                  </a:spcBef>
                  <a:spcAft>
                    <a:spcPct val="0"/>
                  </a:spcAft>
                </a:pPr>
                <a:endParaRPr lang="en-US" dirty="0">
                  <a:solidFill>
                    <a:srgbClr val="000000"/>
                  </a:solidFill>
                  <a:ea typeface="Cambria Math" panose="02040503050406030204" pitchFamily="18" charset="0"/>
                </a:endParaRPr>
              </a:p>
              <a:p>
                <a:pPr algn="ctr" fontAlgn="base">
                  <a:spcBef>
                    <a:spcPct val="0"/>
                  </a:spcBef>
                  <a:spcAft>
                    <a:spcPct val="0"/>
                  </a:spcAft>
                </a:pPr>
                <a:r>
                  <a:rPr lang="en-US" dirty="0">
                    <a:solidFill>
                      <a:srgbClr val="000000"/>
                    </a:solidFill>
                    <a:ea typeface="Cambria Math" panose="02040503050406030204" pitchFamily="18" charset="0"/>
                  </a:rPr>
                  <a:t>10cos(</a:t>
                </a:r>
                <a:r>
                  <a:rPr lang="en-US" dirty="0" err="1">
                    <a:solidFill>
                      <a:srgbClr val="000000"/>
                    </a:solidFill>
                    <a:ea typeface="Cambria Math" panose="02040503050406030204" pitchFamily="18" charset="0"/>
                  </a:rPr>
                  <a:t>ωt</a:t>
                </a:r>
                <a:r>
                  <a:rPr lang="en-US" dirty="0">
                    <a:solidFill>
                      <a:srgbClr val="000000"/>
                    </a:solidFill>
                    <a:ea typeface="Cambria Math" panose="02040503050406030204" pitchFamily="18" charset="0"/>
                  </a:rPr>
                  <a:t> + 15</a:t>
                </a: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m:t>
                    </m:r>
                  </m:oMath>
                </a14:m>
                <a:r>
                  <a:rPr lang="en-US" dirty="0">
                    <a:solidFill>
                      <a:srgbClr val="000000"/>
                    </a:solidFill>
                    <a:ea typeface="Cambria Math" panose="02040503050406030204" pitchFamily="18" charset="0"/>
                  </a:rPr>
                  <a:t>) V ↔ </a:t>
                </a:r>
                <a:r>
                  <a:rPr lang="en-US" b="1" dirty="0">
                    <a:solidFill>
                      <a:srgbClr val="000000"/>
                    </a:solidFill>
                    <a:ea typeface="Cambria Math" panose="02040503050406030204" pitchFamily="18" charset="0"/>
                  </a:rPr>
                  <a:t>V</a:t>
                </a:r>
                <a:r>
                  <a:rPr lang="en-US" dirty="0">
                    <a:solidFill>
                      <a:srgbClr val="000000"/>
                    </a:solidFill>
                    <a:ea typeface="Cambria Math" panose="02040503050406030204" pitchFamily="18" charset="0"/>
                  </a:rPr>
                  <a:t> = 10</a:t>
                </a:r>
                <a14:m>
                  <m:oMath xmlns:m="http://schemas.openxmlformats.org/officeDocument/2006/math">
                    <m:r>
                      <a:rPr lang="en-US" i="1">
                        <a:solidFill>
                          <a:schemeClr val="bg1"/>
                        </a:solidFill>
                        <a:latin typeface="Cambria Math" panose="02040503050406030204" pitchFamily="18" charset="0"/>
                      </a:rPr>
                      <m:t>∠</m:t>
                    </m:r>
                    <m:r>
                      <a:rPr lang="en-US" b="0" i="0" smtClean="0">
                        <a:solidFill>
                          <a:schemeClr val="bg1"/>
                        </a:solidFill>
                        <a:latin typeface="Cambria Math" panose="02040503050406030204" pitchFamily="18" charset="0"/>
                      </a:rPr>
                      <m:t>1</m:t>
                    </m:r>
                  </m:oMath>
                </a14:m>
                <a:r>
                  <a:rPr lang="en-US" dirty="0">
                    <a:solidFill>
                      <a:srgbClr val="000000"/>
                    </a:solidFill>
                    <a:ea typeface="Cambria Math" panose="02040503050406030204" pitchFamily="18" charset="0"/>
                  </a:rPr>
                  <a:t>5</a:t>
                </a: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m:t>
                    </m:r>
                  </m:oMath>
                </a14:m>
                <a:r>
                  <a:rPr lang="en-US" dirty="0"/>
                  <a:t> V.</a:t>
                </a:r>
              </a:p>
              <a:p>
                <a:pPr fontAlgn="base">
                  <a:spcBef>
                    <a:spcPct val="0"/>
                  </a:spcBef>
                  <a:spcAft>
                    <a:spcPct val="0"/>
                  </a:spcAft>
                </a:pPr>
                <a:endParaRPr lang="en-US" dirty="0">
                  <a:solidFill>
                    <a:srgbClr val="000000"/>
                  </a:solidFill>
                  <a:ea typeface="Cambria Math" panose="02040503050406030204" pitchFamily="18" charset="0"/>
                </a:endParaRPr>
              </a:p>
              <a:p>
                <a:pPr fontAlgn="base">
                  <a:spcBef>
                    <a:spcPct val="0"/>
                  </a:spcBef>
                  <a:spcAft>
                    <a:spcPct val="0"/>
                  </a:spcAft>
                </a:pPr>
                <a:r>
                  <a:rPr lang="en-US" dirty="0">
                    <a:solidFill>
                      <a:srgbClr val="000000"/>
                    </a:solidFill>
                    <a:ea typeface="Cambria Math" panose="02040503050406030204" pitchFamily="18" charset="0"/>
                  </a:rPr>
                  <a:t>Ex. 2: Find the phasor representations of the following time function:</a:t>
                </a:r>
              </a:p>
              <a:p>
                <a:pPr fontAlgn="base">
                  <a:spcBef>
                    <a:spcPct val="0"/>
                  </a:spcBef>
                  <a:spcAft>
                    <a:spcPct val="0"/>
                  </a:spcAft>
                </a:pPr>
                <a:endParaRPr lang="en-US" dirty="0">
                  <a:solidFill>
                    <a:srgbClr val="000000"/>
                  </a:solidFill>
                  <a:ea typeface="Cambria Math" panose="02040503050406030204" pitchFamily="18" charset="0"/>
                </a:endParaRPr>
              </a:p>
              <a:p>
                <a:pPr fontAlgn="base">
                  <a:spcBef>
                    <a:spcPct val="0"/>
                  </a:spcBef>
                  <a:spcAft>
                    <a:spcPct val="0"/>
                  </a:spcAft>
                </a:pPr>
                <a:r>
                  <a:rPr lang="en-US" dirty="0">
                    <a:solidFill>
                      <a:srgbClr val="000000"/>
                    </a:solidFill>
                    <a:ea typeface="Cambria Math" panose="02040503050406030204" pitchFamily="18" charset="0"/>
                  </a:rPr>
                  <a:t>v(t) = 12sin(</a:t>
                </a:r>
                <a:r>
                  <a:rPr lang="en-US" dirty="0" err="1">
                    <a:solidFill>
                      <a:srgbClr val="000000"/>
                    </a:solidFill>
                    <a:ea typeface="Cambria Math" panose="02040503050406030204" pitchFamily="18" charset="0"/>
                  </a:rPr>
                  <a:t>ωt</a:t>
                </a:r>
                <a:r>
                  <a:rPr lang="en-US" dirty="0">
                    <a:solidFill>
                      <a:srgbClr val="000000"/>
                    </a:solidFill>
                    <a:ea typeface="Cambria Math" panose="02040503050406030204" pitchFamily="18" charset="0"/>
                  </a:rPr>
                  <a:t>) V. </a:t>
                </a:r>
                <a14:m>
                  <m:oMath xmlns:m="http://schemas.openxmlformats.org/officeDocument/2006/math">
                    <m:r>
                      <a:rPr lang="en-US">
                        <a:solidFill>
                          <a:schemeClr val="bg1"/>
                        </a:solidFill>
                        <a:latin typeface="Cambria Math" panose="02040503050406030204" pitchFamily="18" charset="0"/>
                      </a:rPr>
                      <m:t>      </m:t>
                    </m:r>
                  </m:oMath>
                </a14:m>
                <a:endParaRPr lang="en-US" dirty="0">
                  <a:solidFill>
                    <a:schemeClr val="bg1"/>
                  </a:solidFill>
                  <a:latin typeface="Cambria Math" panose="02040503050406030204" pitchFamily="18" charset="0"/>
                </a:endParaRPr>
              </a:p>
              <a:p>
                <a:pPr fontAlgn="base">
                  <a:spcBef>
                    <a:spcPct val="0"/>
                  </a:spcBef>
                  <a:spcAft>
                    <a:spcPct val="0"/>
                  </a:spcAft>
                </a:pPr>
                <a:endParaRPr lang="en-US" dirty="0">
                  <a:solidFill>
                    <a:schemeClr val="bg1"/>
                  </a:solidFill>
                  <a:latin typeface="Cambria Math" panose="02040503050406030204" pitchFamily="18" charset="0"/>
                </a:endParaRPr>
              </a:p>
              <a:p>
                <a:pPr fontAlgn="base">
                  <a:spcBef>
                    <a:spcPct val="0"/>
                  </a:spcBef>
                  <a:spcAft>
                    <a:spcPct val="0"/>
                  </a:spcAft>
                </a:pPr>
                <a14:m>
                  <m:oMathPara xmlns:m="http://schemas.openxmlformats.org/officeDocument/2006/math">
                    <m:oMathParaPr>
                      <m:jc m:val="left"/>
                    </m:oMathParaPr>
                    <m:oMath xmlns:m="http://schemas.openxmlformats.org/officeDocument/2006/math">
                      <m:r>
                        <m:rPr>
                          <m:sty m:val="p"/>
                        </m:rPr>
                        <a:rPr lang="en-US" b="0" i="0" smtClean="0">
                          <a:solidFill>
                            <a:schemeClr val="bg1"/>
                          </a:solidFill>
                          <a:latin typeface="Cambria Math" panose="02040503050406030204" pitchFamily="18" charset="0"/>
                        </a:rPr>
                        <m:t>Need</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to</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express</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v</m:t>
                      </m:r>
                      <m:d>
                        <m:dPr>
                          <m:ctrlPr>
                            <a:rPr lang="en-US" b="0" i="1" smtClean="0">
                              <a:solidFill>
                                <a:schemeClr val="bg1"/>
                              </a:solidFill>
                              <a:latin typeface="Cambria Math" panose="02040503050406030204" pitchFamily="18" charset="0"/>
                            </a:rPr>
                          </m:ctrlPr>
                        </m:dPr>
                        <m:e>
                          <m:r>
                            <m:rPr>
                              <m:sty m:val="p"/>
                            </m:rPr>
                            <a:rPr lang="en-US" b="0" i="0" smtClean="0">
                              <a:solidFill>
                                <a:schemeClr val="bg1"/>
                              </a:solidFill>
                              <a:latin typeface="Cambria Math" panose="02040503050406030204" pitchFamily="18" charset="0"/>
                            </a:rPr>
                            <m:t>t</m:t>
                          </m:r>
                        </m:e>
                      </m:d>
                      <m:r>
                        <m:rPr>
                          <m:sty m:val="p"/>
                        </m:rPr>
                        <a:rPr lang="en-US" b="0" i="0" smtClean="0">
                          <a:solidFill>
                            <a:schemeClr val="bg1"/>
                          </a:solidFill>
                          <a:latin typeface="Cambria Math" panose="02040503050406030204" pitchFamily="18" charset="0"/>
                        </a:rPr>
                        <m:t>in</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terms</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of</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cosine</m:t>
                      </m:r>
                      <m:r>
                        <a:rPr lang="en-US" b="0" i="0" smtClean="0">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Trig</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Identity</m:t>
                      </m:r>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sin</m:t>
                      </m:r>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m:t>
                          </m:r>
                        </m:e>
                      </m:d>
                      <m:r>
                        <a:rPr lang="en-US">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cos</m:t>
                      </m:r>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−90˚</m:t>
                          </m:r>
                        </m:e>
                      </m:d>
                      <m:r>
                        <a:rPr lang="en-US">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Delayed</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cosine</m:t>
                      </m:r>
                      <m:r>
                        <a:rPr lang="en-US" b="0" i="0" smtClean="0">
                          <a:solidFill>
                            <a:schemeClr val="bg1"/>
                          </a:solidFill>
                          <a:latin typeface="Cambria Math" panose="02040503050406030204" pitchFamily="18" charset="0"/>
                          <a:ea typeface="Cambria Math" panose="02040503050406030204" pitchFamily="18" charset="0"/>
                        </a:rPr>
                        <m:t>. </m:t>
                      </m:r>
                    </m:oMath>
                  </m:oMathPara>
                </a14:m>
                <a:endParaRPr lang="en-US" dirty="0">
                  <a:solidFill>
                    <a:srgbClr val="000000"/>
                  </a:solidFill>
                  <a:ea typeface="Cambria Math" panose="02040503050406030204" pitchFamily="18" charset="0"/>
                </a:endParaRPr>
              </a:p>
              <a:p>
                <a:pPr fontAlgn="base">
                  <a:spcBef>
                    <a:spcPct val="0"/>
                  </a:spcBef>
                  <a:spcAft>
                    <a:spcPct val="0"/>
                  </a:spcAft>
                </a:pPr>
                <a:r>
                  <a:rPr lang="en-US" dirty="0">
                    <a:solidFill>
                      <a:srgbClr val="000000"/>
                    </a:solidFill>
                    <a:ea typeface="Cambria Math" panose="02040503050406030204" pitchFamily="18" charset="0"/>
                  </a:rPr>
                  <a:t> </a:t>
                </a:r>
              </a:p>
              <a:p>
                <a:pPr>
                  <a:spcAft>
                    <a:spcPts val="1200"/>
                  </a:spcAft>
                </a:pPr>
                <a14:m>
                  <m:oMathPara xmlns:m="http://schemas.openxmlformats.org/officeDocument/2006/math">
                    <m:oMathParaPr>
                      <m:jc m:val="centerGroup"/>
                    </m:oMathParaPr>
                    <m:oMath xmlns:m="http://schemas.openxmlformats.org/officeDocument/2006/math">
                      <m:r>
                        <m:rPr>
                          <m:sty m:val="p"/>
                        </m:rPr>
                        <a:rPr lang="en-US">
                          <a:solidFill>
                            <a:srgbClr val="000000"/>
                          </a:solidFill>
                          <a:latin typeface="Cambria Math" panose="02040503050406030204" pitchFamily="18" charset="0"/>
                          <a:ea typeface="Cambria Math" panose="02040503050406030204" pitchFamily="18" charset="0"/>
                        </a:rPr>
                        <m:t>v</m:t>
                      </m:r>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t</m:t>
                          </m:r>
                        </m:e>
                      </m:d>
                      <m:r>
                        <a:rPr lang="en-US">
                          <a:solidFill>
                            <a:srgbClr val="000000"/>
                          </a:solidFill>
                          <a:latin typeface="Cambria Math" panose="02040503050406030204" pitchFamily="18" charset="0"/>
                          <a:ea typeface="Cambria Math" panose="02040503050406030204" pitchFamily="18" charset="0"/>
                        </a:rPr>
                        <m:t>= 12</m:t>
                      </m:r>
                      <m:r>
                        <m:rPr>
                          <m:sty m:val="p"/>
                        </m:rPr>
                        <a:rPr lang="en-US">
                          <a:solidFill>
                            <a:srgbClr val="000000"/>
                          </a:solidFill>
                          <a:latin typeface="Cambria Math" panose="02040503050406030204" pitchFamily="18" charset="0"/>
                          <a:ea typeface="Cambria Math" panose="02040503050406030204" pitchFamily="18" charset="0"/>
                        </a:rPr>
                        <m:t>cos</m:t>
                      </m:r>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ωt</m:t>
                          </m:r>
                          <m:r>
                            <a:rPr lang="en-US" i="1">
                              <a:solidFill>
                                <a:srgbClr val="000000"/>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90˚</m:t>
                          </m:r>
                        </m:e>
                      </m:d>
                      <m:r>
                        <a:rPr lang="en-US" b="0" i="1"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V</m:t>
                      </m:r>
                      <m:r>
                        <a:rPr lang="en-US">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ℛ</m:t>
                      </m:r>
                      <m:r>
                        <m:rPr>
                          <m:sty m:val="p"/>
                        </m:rPr>
                        <a:rPr lang="en-US">
                          <a:solidFill>
                            <a:srgbClr val="000000"/>
                          </a:solidFill>
                          <a:latin typeface="Cambria Math" panose="02040503050406030204" pitchFamily="18" charset="0"/>
                          <a:ea typeface="Cambria Math" panose="02040503050406030204" pitchFamily="18" charset="0"/>
                        </a:rPr>
                        <m:t>e</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r>
                            <a:rPr lang="en-US">
                              <a:solidFill>
                                <a:srgbClr val="000000"/>
                              </a:solidFill>
                              <a:latin typeface="Cambria Math" panose="02040503050406030204" pitchFamily="18" charset="0"/>
                              <a:ea typeface="Cambria Math" panose="02040503050406030204" pitchFamily="18" charset="0"/>
                            </a:rPr>
                            <m:t>12</m:t>
                          </m:r>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i="0">
                                  <a:solidFill>
                                    <a:srgbClr val="000000"/>
                                  </a:solidFill>
                                  <a:latin typeface="Cambria Math" panose="02040503050406030204" pitchFamily="18" charset="0"/>
                                  <a:ea typeface="Cambria Math" panose="02040503050406030204" pitchFamily="18" charset="0"/>
                                </a:rPr>
                                <m:t>e</m:t>
                              </m:r>
                            </m:e>
                            <m:sup>
                              <m:r>
                                <m:rPr>
                                  <m:sty m:val="p"/>
                                </m:rPr>
                                <a:rPr lang="en-US" i="0">
                                  <a:solidFill>
                                    <a:srgbClr val="000000"/>
                                  </a:solidFill>
                                  <a:latin typeface="Cambria Math" panose="02040503050406030204" pitchFamily="18" charset="0"/>
                                  <a:ea typeface="Cambria Math" panose="02040503050406030204" pitchFamily="18" charset="0"/>
                                </a:rPr>
                                <m:t>j</m:t>
                              </m:r>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i="0">
                                      <a:solidFill>
                                        <a:srgbClr val="000000"/>
                                      </a:solidFill>
                                      <a:latin typeface="Cambria Math" panose="02040503050406030204" pitchFamily="18" charset="0"/>
                                      <a:ea typeface="Cambria Math" panose="02040503050406030204" pitchFamily="18" charset="0"/>
                                    </a:rPr>
                                    <m:t>ωt</m:t>
                                  </m:r>
                                  <m:r>
                                    <a:rPr lang="en-US" i="0">
                                      <a:solidFill>
                                        <a:srgbClr val="000000"/>
                                      </a:solidFill>
                                      <a:latin typeface="Cambria Math" panose="02040503050406030204" pitchFamily="18" charset="0"/>
                                      <a:ea typeface="Cambria Math" panose="02040503050406030204" pitchFamily="18" charset="0"/>
                                    </a:rPr>
                                    <m:t> −90˚</m:t>
                                  </m:r>
                                </m:e>
                              </m:d>
                              <m:r>
                                <a:rPr lang="en-US" b="0" i="0" smtClean="0">
                                  <a:solidFill>
                                    <a:srgbClr val="000000"/>
                                  </a:solidFill>
                                  <a:latin typeface="Cambria Math" panose="02040503050406030204" pitchFamily="18" charset="0"/>
                                  <a:ea typeface="Cambria Math" panose="02040503050406030204" pitchFamily="18" charset="0"/>
                                </a:rPr>
                                <m:t> </m:t>
                              </m:r>
                            </m:sup>
                          </m:sSup>
                          <m:r>
                            <m:rPr>
                              <m:sty m:val="p"/>
                            </m:rPr>
                            <a:rPr lang="en-US" b="0" i="0" smtClean="0">
                              <a:solidFill>
                                <a:srgbClr val="000000"/>
                              </a:solidFill>
                              <a:latin typeface="Cambria Math" panose="02040503050406030204" pitchFamily="18" charset="0"/>
                              <a:ea typeface="Cambria Math" panose="02040503050406030204" pitchFamily="18" charset="0"/>
                            </a:rPr>
                            <m:t>V</m:t>
                          </m:r>
                        </m:e>
                      </m:d>
                      <m:r>
                        <a:rPr lang="en-US">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ℛ</m:t>
                      </m:r>
                      <m:r>
                        <m:rPr>
                          <m:sty m:val="p"/>
                        </m:rPr>
                        <a:rPr lang="en-US">
                          <a:solidFill>
                            <a:srgbClr val="000000"/>
                          </a:solidFill>
                          <a:latin typeface="Cambria Math" panose="02040503050406030204" pitchFamily="18" charset="0"/>
                          <a:ea typeface="Cambria Math" panose="02040503050406030204" pitchFamily="18" charset="0"/>
                        </a:rPr>
                        <m:t>e</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r>
                            <a:rPr lang="en-US">
                              <a:solidFill>
                                <a:srgbClr val="000000"/>
                              </a:solidFill>
                              <a:latin typeface="Cambria Math" panose="02040503050406030204" pitchFamily="18" charset="0"/>
                              <a:ea typeface="Cambria Math" panose="02040503050406030204" pitchFamily="18" charset="0"/>
                            </a:rPr>
                            <m:t>12</m:t>
                          </m:r>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e</m:t>
                              </m:r>
                            </m:e>
                            <m:sup>
                              <m:r>
                                <m:rPr>
                                  <m:sty m:val="p"/>
                                </m:rPr>
                                <a:rPr lang="en-US">
                                  <a:solidFill>
                                    <a:srgbClr val="000000"/>
                                  </a:solidFill>
                                  <a:latin typeface="Cambria Math" panose="02040503050406030204" pitchFamily="18" charset="0"/>
                                  <a:ea typeface="Cambria Math" panose="02040503050406030204" pitchFamily="18" charset="0"/>
                                </a:rPr>
                                <m:t>j</m:t>
                              </m:r>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−90˚</m:t>
                                  </m:r>
                                </m:e>
                              </m:d>
                            </m:sup>
                          </m:sSup>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e</m:t>
                              </m:r>
                            </m:e>
                            <m:sup>
                              <m:r>
                                <m:rPr>
                                  <m:sty m:val="p"/>
                                </m:rPr>
                                <a:rPr lang="en-US">
                                  <a:solidFill>
                                    <a:srgbClr val="000000"/>
                                  </a:solidFill>
                                  <a:latin typeface="Cambria Math" panose="02040503050406030204" pitchFamily="18" charset="0"/>
                                  <a:ea typeface="Cambria Math" panose="02040503050406030204" pitchFamily="18" charset="0"/>
                                </a:rPr>
                                <m:t>jωt</m:t>
                              </m:r>
                            </m:sup>
                          </m:sSup>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V</m:t>
                          </m:r>
                        </m:e>
                      </m:d>
                      <m:r>
                        <a:rPr lang="en-US">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ℛ</m:t>
                      </m:r>
                      <m:r>
                        <m:rPr>
                          <m:sty m:val="p"/>
                        </m:rPr>
                        <a:rPr lang="en-US">
                          <a:solidFill>
                            <a:srgbClr val="000000"/>
                          </a:solidFill>
                          <a:latin typeface="Cambria Math" panose="02040503050406030204" pitchFamily="18" charset="0"/>
                          <a:ea typeface="Cambria Math" panose="02040503050406030204" pitchFamily="18" charset="0"/>
                        </a:rPr>
                        <m:t>e</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r>
                            <a:rPr lang="en-US" b="1">
                              <a:solidFill>
                                <a:srgbClr val="000000"/>
                              </a:solidFill>
                              <a:latin typeface="Cambria Math" panose="02040503050406030204" pitchFamily="18" charset="0"/>
                              <a:ea typeface="Cambria Math" panose="02040503050406030204" pitchFamily="18" charset="0"/>
                            </a:rPr>
                            <m:t>𝐕</m:t>
                          </m:r>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e</m:t>
                              </m:r>
                            </m:e>
                            <m:sup>
                              <m:r>
                                <m:rPr>
                                  <m:sty m:val="p"/>
                                </m:rPr>
                                <a:rPr lang="en-US">
                                  <a:solidFill>
                                    <a:srgbClr val="000000"/>
                                  </a:solidFill>
                                  <a:latin typeface="Cambria Math" panose="02040503050406030204" pitchFamily="18" charset="0"/>
                                  <a:ea typeface="Cambria Math" panose="02040503050406030204" pitchFamily="18" charset="0"/>
                                </a:rPr>
                                <m:t>jωt</m:t>
                              </m:r>
                            </m:sup>
                          </m:sSup>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V</m:t>
                          </m:r>
                        </m:e>
                      </m:d>
                      <m:r>
                        <a:rPr lang="en-US">
                          <a:solidFill>
                            <a:srgbClr val="000000"/>
                          </a:solidFill>
                          <a:latin typeface="Cambria Math" panose="02040503050406030204" pitchFamily="18" charset="0"/>
                          <a:ea typeface="Cambria Math" panose="02040503050406030204" pitchFamily="18" charset="0"/>
                        </a:rPr>
                        <m:t>.     </m:t>
                      </m:r>
                    </m:oMath>
                  </m:oMathPara>
                </a14:m>
                <a:endParaRPr lang="en-US" dirty="0">
                  <a:solidFill>
                    <a:srgbClr val="000000"/>
                  </a:solidFill>
                  <a:ea typeface="Cambria Math" panose="02040503050406030204" pitchFamily="18" charset="0"/>
                </a:endParaRPr>
              </a:p>
              <a:p>
                <a:pPr algn="ctr" fontAlgn="base">
                  <a:spcBef>
                    <a:spcPct val="0"/>
                  </a:spcBef>
                  <a:spcAft>
                    <a:spcPct val="0"/>
                  </a:spcAft>
                </a:pPr>
                <a14:m>
                  <m:oMathPara xmlns:m="http://schemas.openxmlformats.org/officeDocument/2006/math">
                    <m:oMathParaPr>
                      <m:jc m:val="centerGroup"/>
                    </m:oMathParaPr>
                    <m:oMath xmlns:m="http://schemas.openxmlformats.org/officeDocument/2006/math">
                      <m:r>
                        <a:rPr lang="en-US" b="1">
                          <a:solidFill>
                            <a:srgbClr val="000000"/>
                          </a:solidFill>
                          <a:latin typeface="Cambria Math" panose="02040503050406030204" pitchFamily="18" charset="0"/>
                          <a:ea typeface="Cambria Math" panose="02040503050406030204" pitchFamily="18" charset="0"/>
                        </a:rPr>
                        <m:t>𝐕</m:t>
                      </m:r>
                      <m:r>
                        <a:rPr lang="en-US" b="1">
                          <a:solidFill>
                            <a:srgbClr val="000000"/>
                          </a:solidFill>
                          <a:latin typeface="Cambria Math" panose="02040503050406030204" pitchFamily="18" charset="0"/>
                          <a:ea typeface="Cambria Math" panose="02040503050406030204" pitchFamily="18" charset="0"/>
                        </a:rPr>
                        <m:t>=</m:t>
                      </m:r>
                      <m:r>
                        <a:rPr lang="en-US">
                          <a:solidFill>
                            <a:srgbClr val="000000"/>
                          </a:solidFill>
                          <a:latin typeface="Cambria Math" panose="02040503050406030204" pitchFamily="18" charset="0"/>
                          <a:ea typeface="Cambria Math" panose="02040503050406030204" pitchFamily="18" charset="0"/>
                        </a:rPr>
                        <m:t>12</m:t>
                      </m:r>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e</m:t>
                          </m:r>
                        </m:e>
                        <m:sup>
                          <m:r>
                            <m:rPr>
                              <m:sty m:val="p"/>
                            </m:rPr>
                            <a:rPr lang="en-US">
                              <a:solidFill>
                                <a:srgbClr val="000000"/>
                              </a:solidFill>
                              <a:latin typeface="Cambria Math" panose="02040503050406030204" pitchFamily="18" charset="0"/>
                              <a:ea typeface="Cambria Math" panose="02040503050406030204" pitchFamily="18" charset="0"/>
                            </a:rPr>
                            <m:t>j</m:t>
                          </m:r>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−90˚</m:t>
                              </m:r>
                            </m:e>
                          </m:d>
                        </m:sup>
                      </m:sSup>
                      <m:r>
                        <a:rPr lang="en-US" b="0" i="1"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V</m:t>
                      </m:r>
                      <m:r>
                        <a:rPr lang="en-US" i="1">
                          <a:solidFill>
                            <a:srgbClr val="000000"/>
                          </a:solidFill>
                          <a:latin typeface="Cambria Math" panose="02040503050406030204" pitchFamily="18" charset="0"/>
                          <a:ea typeface="Cambria Math" panose="02040503050406030204" pitchFamily="18" charset="0"/>
                        </a:rPr>
                        <m:t>=</m:t>
                      </m:r>
                      <m:r>
                        <m:rPr>
                          <m:nor/>
                        </m:rPr>
                        <a:rPr lang="en-US" dirty="0">
                          <a:solidFill>
                            <a:srgbClr val="000000"/>
                          </a:solidFill>
                          <a:ea typeface="Cambria Math" panose="02040503050406030204" pitchFamily="18" charset="0"/>
                        </a:rPr>
                        <m:t>12</m:t>
                      </m:r>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m:rPr>
                              <m:nor/>
                            </m:rPr>
                            <a:rPr lang="en-US">
                              <a:solidFill>
                                <a:schemeClr val="bg1"/>
                              </a:solidFill>
                            </a:rPr>
                            <m:t>−90</m:t>
                          </m:r>
                          <m:r>
                            <a:rPr lang="en-US" i="1">
                              <a:solidFill>
                                <a:schemeClr val="bg1"/>
                              </a:solidFill>
                              <a:latin typeface="Cambria Math" panose="02040503050406030204" pitchFamily="18" charset="0"/>
                              <a:ea typeface="Cambria Math" panose="02040503050406030204" pitchFamily="18" charset="0"/>
                            </a:rPr>
                            <m:t>˚</m:t>
                          </m:r>
                        </m:e>
                      </m:d>
                      <m:r>
                        <m:rPr>
                          <m:nor/>
                        </m:rPr>
                        <a:rPr lang="en-US" b="0" i="0" smtClean="0">
                          <a:solidFill>
                            <a:schemeClr val="bg1"/>
                          </a:solidFill>
                          <a:latin typeface="Cambria Math" panose="02040503050406030204" pitchFamily="18" charset="0"/>
                          <a:ea typeface="Cambria Math" panose="02040503050406030204" pitchFamily="18" charset="0"/>
                        </a:rPr>
                        <m:t> </m:t>
                      </m:r>
                      <m:r>
                        <m:rPr>
                          <m:nor/>
                        </m:rPr>
                        <a:rPr lang="en-US" b="0" i="0" smtClean="0">
                          <a:solidFill>
                            <a:schemeClr val="bg1"/>
                          </a:solidFill>
                          <a:latin typeface="Cambria Math" panose="02040503050406030204" pitchFamily="18" charset="0"/>
                          <a:ea typeface="Cambria Math" panose="02040503050406030204" pitchFamily="18" charset="0"/>
                        </a:rPr>
                        <m:t>V</m:t>
                      </m:r>
                      <m:r>
                        <m:rPr>
                          <m:nor/>
                        </m:rPr>
                        <a:rPr lang="en-US" dirty="0"/>
                        <m:t>.</m:t>
                      </m:r>
                    </m:oMath>
                  </m:oMathPara>
                </a14:m>
                <a:endParaRPr lang="en-US" dirty="0">
                  <a:solidFill>
                    <a:srgbClr val="000000"/>
                  </a:solidFill>
                  <a:ea typeface="Cambria Math" panose="02040503050406030204" pitchFamily="18" charset="0"/>
                </a:endParaRPr>
              </a:p>
              <a:p>
                <a:pPr algn="ctr" fontAlgn="base">
                  <a:spcBef>
                    <a:spcPct val="0"/>
                  </a:spcBef>
                  <a:spcAft>
                    <a:spcPct val="0"/>
                  </a:spcAft>
                </a:pPr>
                <a:endParaRPr lang="en-US" b="1" dirty="0">
                  <a:solidFill>
                    <a:srgbClr val="000000"/>
                  </a:solidFill>
                  <a:ea typeface="Cambria Math" panose="02040503050406030204" pitchFamily="18" charset="0"/>
                </a:endParaRPr>
              </a:p>
              <a:p>
                <a:pPr algn="ctr" fontAlgn="base">
                  <a:spcBef>
                    <a:spcPct val="0"/>
                  </a:spcBef>
                  <a:spcAft>
                    <a:spcPct val="0"/>
                  </a:spcAft>
                </a:pPr>
                <a:r>
                  <a:rPr lang="en-US" dirty="0">
                    <a:solidFill>
                      <a:srgbClr val="000000"/>
                    </a:solidFill>
                    <a:ea typeface="Cambria Math" panose="02040503050406030204" pitchFamily="18" charset="0"/>
                  </a:rPr>
                  <a:t>12sin(</a:t>
                </a:r>
                <a:r>
                  <a:rPr lang="en-US" dirty="0" err="1">
                    <a:solidFill>
                      <a:srgbClr val="000000"/>
                    </a:solidFill>
                    <a:ea typeface="Cambria Math" panose="02040503050406030204" pitchFamily="18" charset="0"/>
                  </a:rPr>
                  <a:t>ωt</a:t>
                </a:r>
                <a:r>
                  <a:rPr lang="en-US" dirty="0">
                    <a:solidFill>
                      <a:srgbClr val="000000"/>
                    </a:solidFill>
                    <a:ea typeface="Cambria Math" panose="02040503050406030204" pitchFamily="18" charset="0"/>
                  </a:rPr>
                  <a:t>) V ↔ </a:t>
                </a:r>
                <a:r>
                  <a:rPr lang="en-US" b="1" dirty="0">
                    <a:solidFill>
                      <a:srgbClr val="000000"/>
                    </a:solidFill>
                    <a:ea typeface="Cambria Math" panose="02040503050406030204" pitchFamily="18" charset="0"/>
                  </a:rPr>
                  <a:t>V</a:t>
                </a:r>
                <a:r>
                  <a:rPr lang="en-US" dirty="0">
                    <a:solidFill>
                      <a:srgbClr val="000000"/>
                    </a:solidFill>
                    <a:ea typeface="Cambria Math" panose="02040503050406030204" pitchFamily="18" charset="0"/>
                  </a:rPr>
                  <a:t> = 12</a:t>
                </a:r>
                <a14:m>
                  <m:oMath xmlns:m="http://schemas.openxmlformats.org/officeDocument/2006/math">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m:rPr>
                            <m:nor/>
                          </m:rPr>
                          <a:rPr lang="en-US">
                            <a:solidFill>
                              <a:schemeClr val="bg1"/>
                            </a:solidFill>
                          </a:rPr>
                          <m:t>−90</m:t>
                        </m:r>
                        <m:r>
                          <a:rPr lang="en-US" i="1">
                            <a:solidFill>
                              <a:schemeClr val="bg1"/>
                            </a:solidFill>
                            <a:latin typeface="Cambria Math" panose="02040503050406030204" pitchFamily="18" charset="0"/>
                            <a:ea typeface="Cambria Math" panose="02040503050406030204" pitchFamily="18" charset="0"/>
                          </a:rPr>
                          <m:t>˚</m:t>
                        </m:r>
                      </m:e>
                    </m:d>
                  </m:oMath>
                </a14:m>
                <a:r>
                  <a:rPr lang="en-US" dirty="0"/>
                  <a:t> V.</a:t>
                </a:r>
              </a:p>
            </p:txBody>
          </p:sp>
        </mc:Choice>
        <mc:Fallback xmlns="">
          <p:sp>
            <p:nvSpPr>
              <p:cNvPr id="4" name="Rectangle 3"/>
              <p:cNvSpPr>
                <a:spLocks noRot="1" noChangeAspect="1" noMove="1" noResize="1" noEditPoints="1" noAdjustHandles="1" noChangeArrowheads="1" noChangeShapeType="1" noTextEdit="1"/>
              </p:cNvSpPr>
              <p:nvPr/>
            </p:nvSpPr>
            <p:spPr>
              <a:xfrm>
                <a:off x="451555" y="634859"/>
                <a:ext cx="11571111" cy="5988306"/>
              </a:xfrm>
              <a:prstGeom prst="rect">
                <a:avLst/>
              </a:prstGeom>
              <a:blipFill>
                <a:blip r:embed="rId2"/>
                <a:stretch>
                  <a:fillRect l="-210" b="-101"/>
                </a:stretch>
              </a:blipFill>
            </p:spPr>
            <p:txBody>
              <a:bodyPr/>
              <a:lstStyle/>
              <a:p>
                <a:r>
                  <a:rPr lang="en-US">
                    <a:noFill/>
                  </a:rPr>
                  <a:t> </a:t>
                </a:r>
              </a:p>
            </p:txBody>
          </p:sp>
        </mc:Fallback>
      </mc:AlternateContent>
    </p:spTree>
    <p:extLst>
      <p:ext uri="{BB962C8B-B14F-4D97-AF65-F5344CB8AC3E}">
        <p14:creationId xmlns:p14="http://schemas.microsoft.com/office/powerpoint/2010/main" val="3247919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anim calcmode="lin" valueType="num">
                                      <p:cBhvr additive="base">
                                        <p:cTn id="1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anim calcmode="lin" valueType="num">
                                      <p:cBhvr additive="base">
                                        <p:cTn id="1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anim calcmode="lin" valueType="num">
                                      <p:cBhvr additive="base">
                                        <p:cTn id="1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anim calcmode="lin" valueType="num">
                                      <p:cBhvr additive="base">
                                        <p:cTn id="25"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anim calcmode="lin" valueType="num">
                                      <p:cBhvr additive="base">
                                        <p:cTn id="31"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12" end="12"/>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anim calcmode="lin" valueType="num">
                                      <p:cBhvr additive="base">
                                        <p:cTn id="35"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xEl>
                                              <p:pRg st="16" end="16"/>
                                            </p:txEl>
                                          </p:spTgt>
                                        </p:tgtEl>
                                        <p:attrNameLst>
                                          <p:attrName>style.visibility</p:attrName>
                                        </p:attrNameLst>
                                      </p:cBhvr>
                                      <p:to>
                                        <p:strVal val="visible"/>
                                      </p:to>
                                    </p:set>
                                    <p:anim calcmode="lin" valueType="num">
                                      <p:cBhvr additive="base">
                                        <p:cTn id="41"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16" end="1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
                                            <p:txEl>
                                              <p:pRg st="17" end="17"/>
                                            </p:txEl>
                                          </p:spTgt>
                                        </p:tgtEl>
                                        <p:attrNameLst>
                                          <p:attrName>style.visibility</p:attrName>
                                        </p:attrNameLst>
                                      </p:cBhvr>
                                      <p:to>
                                        <p:strVal val="visible"/>
                                      </p:to>
                                    </p:set>
                                    <p:anim calcmode="lin" valueType="num">
                                      <p:cBhvr additive="base">
                                        <p:cTn id="45" dur="500" fill="hold"/>
                                        <p:tgtEl>
                                          <p:spTgt spid="4">
                                            <p:txEl>
                                              <p:pRg st="17" end="1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17" end="1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
                                            <p:txEl>
                                              <p:pRg st="19" end="19"/>
                                            </p:txEl>
                                          </p:spTgt>
                                        </p:tgtEl>
                                        <p:attrNameLst>
                                          <p:attrName>style.visibility</p:attrName>
                                        </p:attrNameLst>
                                      </p:cBhvr>
                                      <p:to>
                                        <p:strVal val="visible"/>
                                      </p:to>
                                    </p:set>
                                    <p:anim calcmode="lin" valueType="num">
                                      <p:cBhvr additive="base">
                                        <p:cTn id="49" dur="500" fill="hold"/>
                                        <p:tgtEl>
                                          <p:spTgt spid="4">
                                            <p:txEl>
                                              <p:pRg st="19" end="1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wareDevelopment">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3_Blue Segoe 4">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2" id="{506EC61B-D161-7244-94C2-2E195C8AD8D6}" vid="{10ABC94D-ACE6-F246-B305-2B83502CC99F}"/>
    </a:ext>
  </a:extLst>
</a:theme>
</file>

<file path=ppt/theme/theme11.xml><?xml version="1.0" encoding="utf-8"?>
<a:theme xmlns:a="http://schemas.openxmlformats.org/drawingml/2006/main" name="4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661BE6DF-DD78-4A41-B7F3-EF398AAD3C5A}"/>
    </a:ext>
  </a:extLst>
</a:theme>
</file>

<file path=ppt/theme/theme12.xml><?xml version="1.0" encoding="utf-8"?>
<a:theme xmlns:a="http://schemas.openxmlformats.org/drawingml/2006/main" name="5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661BE6DF-DD78-4A41-B7F3-EF398AAD3C5A}"/>
    </a:ext>
  </a:extLst>
</a:theme>
</file>

<file path=ppt/theme/theme13.xml><?xml version="1.0" encoding="utf-8"?>
<a:theme xmlns:a="http://schemas.openxmlformats.org/drawingml/2006/main" name="6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4.xml><?xml version="1.0" encoding="utf-8"?>
<a:theme xmlns:a="http://schemas.openxmlformats.org/drawingml/2006/main" name="7_Blue Segoe 4-3 template-template_April-17-2007">
  <a:themeElements>
    <a:clrScheme name="Custom 14">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3030F8"/>
      </a:hlink>
      <a:folHlink>
        <a:srgbClr val="7575FA"/>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5.xml><?xml version="1.0" encoding="utf-8"?>
<a:theme xmlns:a="http://schemas.openxmlformats.org/drawingml/2006/main" name="8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oftwareDevelopment">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ue Segoe 4-3 template-template_April-17-2007">
  <a:themeElements>
    <a:clrScheme name="Custom 1">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52648"/>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661BE6DF-DD78-4A41-B7F3-EF398AAD3C5A}"/>
    </a:ext>
  </a:extLst>
</a:theme>
</file>

<file path=ppt/theme/theme4.xml><?xml version="1.0" encoding="utf-8"?>
<a:theme xmlns:a="http://schemas.openxmlformats.org/drawingml/2006/main" name="Blue Segoe 4">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2" id="{506EC61B-D161-7244-94C2-2E195C8AD8D6}" vid="{718C135D-5A5A-494C-8558-7B608C8B1C65}"/>
    </a:ext>
  </a:extLst>
</a:theme>
</file>

<file path=ppt/theme/theme5.xml><?xml version="1.0" encoding="utf-8"?>
<a:theme xmlns:a="http://schemas.openxmlformats.org/drawingml/2006/main" name="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DEE9215C-9487-8847-9021-A1B7EF4248C1}"/>
    </a:ext>
  </a:extLst>
</a:theme>
</file>

<file path=ppt/theme/theme6.xml><?xml version="1.0" encoding="utf-8"?>
<a:theme xmlns:a="http://schemas.openxmlformats.org/drawingml/2006/main" name="1_Blue Segoe 4">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2" id="{506EC61B-D161-7244-94C2-2E195C8AD8D6}" vid="{10ABC94D-ACE6-F246-B305-2B83502CC99F}"/>
    </a:ext>
  </a:extLst>
</a:theme>
</file>

<file path=ppt/theme/theme7.xml><?xml version="1.0" encoding="utf-8"?>
<a:theme xmlns:a="http://schemas.openxmlformats.org/drawingml/2006/main" name="2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661BE6DF-DD78-4A41-B7F3-EF398AAD3C5A}"/>
    </a:ext>
  </a:extLst>
</a:theme>
</file>

<file path=ppt/theme/theme8.xml><?xml version="1.0" encoding="utf-8"?>
<a:theme xmlns:a="http://schemas.openxmlformats.org/drawingml/2006/main" name="2_Blue Segoe 4">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2" id="{506EC61B-D161-7244-94C2-2E195C8AD8D6}" vid="{718C135D-5A5A-494C-8558-7B608C8B1C65}"/>
    </a:ext>
  </a:extLst>
</a:theme>
</file>

<file path=ppt/theme/theme9.xml><?xml version="1.0" encoding="utf-8"?>
<a:theme xmlns:a="http://schemas.openxmlformats.org/drawingml/2006/main" name="3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DEE9215C-9487-8847-9021-A1B7EF4248C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4D97538E726494A833B9D72E2D24378" ma:contentTypeVersion="8" ma:contentTypeDescription="Create a new document." ma:contentTypeScope="" ma:versionID="c5994faf7c5b9d4e438a529eec89e4dc">
  <xsd:schema xmlns:xsd="http://www.w3.org/2001/XMLSchema" xmlns:xs="http://www.w3.org/2001/XMLSchema" xmlns:p="http://schemas.microsoft.com/office/2006/metadata/properties" xmlns:ns2="585cf7ef-03f3-45fc-afc7-b6aa291d6457" xmlns:ns3="b2e0dfcf-80fa-4b9d-a247-a9bf92876911" targetNamespace="http://schemas.microsoft.com/office/2006/metadata/properties" ma:root="true" ma:fieldsID="53f0a950cddf3a59dd0353a6050604bd" ns2:_="" ns3:_="">
    <xsd:import namespace="585cf7ef-03f3-45fc-afc7-b6aa291d6457"/>
    <xsd:import namespace="b2e0dfcf-80fa-4b9d-a247-a9bf9287691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cf7ef-03f3-45fc-afc7-b6aa291d645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2e0dfcf-80fa-4b9d-a247-a9bf92876911"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334E77-99D9-4655-8BDB-1FC81BB025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5cf7ef-03f3-45fc-afc7-b6aa291d6457"/>
    <ds:schemaRef ds:uri="b2e0dfcf-80fa-4b9d-a247-a9bf928769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2BF9A9-9388-4006-AE42-EE860548845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07BFC54-D7EB-4D00-843C-BD471B9230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5083</TotalTime>
  <Words>4852</Words>
  <Application>Microsoft Office PowerPoint</Application>
  <PresentationFormat>Widescreen</PresentationFormat>
  <Paragraphs>707</Paragraphs>
  <Slides>37</Slides>
  <Notes>7</Notes>
  <HiddenSlides>0</HiddenSlides>
  <MMClips>0</MMClips>
  <ScaleCrop>false</ScaleCrop>
  <HeadingPairs>
    <vt:vector size="6" baseType="variant">
      <vt:variant>
        <vt:lpstr>Fonts Used</vt:lpstr>
      </vt:variant>
      <vt:variant>
        <vt:i4>8</vt:i4>
      </vt:variant>
      <vt:variant>
        <vt:lpstr>Theme</vt:lpstr>
      </vt:variant>
      <vt:variant>
        <vt:i4>15</vt:i4>
      </vt:variant>
      <vt:variant>
        <vt:lpstr>Slide Titles</vt:lpstr>
      </vt:variant>
      <vt:variant>
        <vt:i4>37</vt:i4>
      </vt:variant>
    </vt:vector>
  </HeadingPairs>
  <TitlesOfParts>
    <vt:vector size="60" baseType="lpstr">
      <vt:lpstr>Courier New</vt:lpstr>
      <vt:lpstr>Cambria Math</vt:lpstr>
      <vt:lpstr>Wingdings</vt:lpstr>
      <vt:lpstr>Arial</vt:lpstr>
      <vt:lpstr>Calibri</vt:lpstr>
      <vt:lpstr>Cambria</vt:lpstr>
      <vt:lpstr>Segoe</vt:lpstr>
      <vt:lpstr>Galliard BT</vt:lpstr>
      <vt:lpstr>SoftwareDevelopment</vt:lpstr>
      <vt:lpstr>1_SoftwareDevelopment</vt:lpstr>
      <vt:lpstr>1_Blue Segoe 4-3 template-template_April-17-2007</vt:lpstr>
      <vt:lpstr>Blue Segoe 4</vt:lpstr>
      <vt:lpstr>Blue Segoe 4-3 template-template_April-17-2007</vt:lpstr>
      <vt:lpstr>1_Blue Segoe 4</vt:lpstr>
      <vt:lpstr>2_Blue Segoe 4-3 template-template_April-17-2007</vt:lpstr>
      <vt:lpstr>2_Blue Segoe 4</vt:lpstr>
      <vt:lpstr>3_Blue Segoe 4-3 template-template_April-17-2007</vt:lpstr>
      <vt:lpstr>3_Blue Segoe 4</vt:lpstr>
      <vt:lpstr>4_Blue Segoe 4-3 template-template_April-17-2007</vt:lpstr>
      <vt:lpstr>5_Blue Segoe 4-3 template-template_April-17-2007</vt:lpstr>
      <vt:lpstr>6_Blue Segoe 4-3 template-template_April-17-2007</vt:lpstr>
      <vt:lpstr>7_Blue Segoe 4-3 template-template_April-17-2007</vt:lpstr>
      <vt:lpstr>8_Blue Segoe 4-3 template-template_April-17-2007</vt:lpstr>
      <vt:lpstr>ECEN 150 Circuit Analysis I</vt:lpstr>
      <vt:lpstr>PowerPoint Presentation</vt:lpstr>
      <vt:lpstr>PowerPoint Presentation</vt:lpstr>
      <vt:lpstr>PowerPoint Presentation</vt:lpstr>
      <vt:lpstr>Euler’s Formula and Signal Representation</vt:lpstr>
      <vt:lpstr>Phasor Signal Representation</vt:lpstr>
      <vt:lpstr>Phasor – (Phase Vector)</vt:lpstr>
      <vt:lpstr>Phasor Relationships</vt:lpstr>
      <vt:lpstr>Phasor Examples</vt:lpstr>
      <vt:lpstr>Phasor Examples (Continued)</vt:lpstr>
      <vt:lpstr>Sinusoid-Phasor Transformation</vt:lpstr>
      <vt:lpstr>Phasor Relationship for Resistors</vt:lpstr>
      <vt:lpstr>Phasor Relationship for Inductors</vt:lpstr>
      <vt:lpstr>Phasor Relationship for Capacitors</vt:lpstr>
      <vt:lpstr>Time Derivatives and Phasors</vt:lpstr>
      <vt:lpstr>Phasors (Continued)</vt:lpstr>
      <vt:lpstr>Impedance  Ratio of Phasors</vt:lpstr>
      <vt:lpstr>Reactance – Magnitude of Impedance</vt:lpstr>
      <vt:lpstr>Impedance for Series RC and RL Circuits</vt:lpstr>
      <vt:lpstr>Phasor RC Example 1</vt:lpstr>
      <vt:lpstr>Phasor RC Example 1 (Continued)</vt:lpstr>
      <vt:lpstr>Phasor RL Example 1</vt:lpstr>
      <vt:lpstr>Phasor RL Example 1 (Continued)</vt:lpstr>
      <vt:lpstr>Phasor Signal Representation</vt:lpstr>
      <vt:lpstr>Time Derivatives and Phasors</vt:lpstr>
      <vt:lpstr>Impedance for Series RC and RL Circuits</vt:lpstr>
      <vt:lpstr>Impedance and Admittance</vt:lpstr>
      <vt:lpstr>Impedance and Admittance (Continued)</vt:lpstr>
      <vt:lpstr>PowerPoint Presentation</vt:lpstr>
      <vt:lpstr>PowerPoint Presentation</vt:lpstr>
      <vt:lpstr>Phasors and Impedance Review Quiz 1 of  6</vt:lpstr>
      <vt:lpstr>Phasors and Impedance Review Quiz 2 of  6</vt:lpstr>
      <vt:lpstr>Phasors and Impedance Review Quiz 3 of  6</vt:lpstr>
      <vt:lpstr>Phasors and Impedance Review Quiz 4 of  6</vt:lpstr>
      <vt:lpstr>Phasors and Impedance Review Quiz 5 of  6</vt:lpstr>
      <vt:lpstr>Phasors and Impedance Review Quiz 6 of  6</vt:lpstr>
      <vt:lpstr>Extra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 Power Generation</dc:title>
  <dc:creator>Swenson, Jody</dc:creator>
  <cp:lastModifiedBy>Swenson, Jody</cp:lastModifiedBy>
  <cp:revision>171</cp:revision>
  <dcterms:modified xsi:type="dcterms:W3CDTF">2022-07-29T16:31:51Z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0x010100A4D97538E726494A833B9D72E2D24378</vt:lpwstr>
  </property>
</Properties>
</file>